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F_20F33C28.xml" ContentType="application/vnd.ms-powerpoint.comments+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118_75D2CA1A.xml" ContentType="application/vnd.ms-powerpoint.comments+xml"/>
  <Override PartName="/ppt/comments/modernComment_119_60EF978A.xml" ContentType="application/vnd.ms-powerpoint.comments+xml"/>
  <Override PartName="/ppt/notesSlides/notesSlide10.xml" ContentType="application/vnd.openxmlformats-officedocument.presentationml.notesSlide+xml"/>
  <Override PartName="/ppt/comments/modernComment_11A_97B3BCEA.xml" ContentType="application/vnd.ms-powerpoint.comments+xml"/>
  <Override PartName="/ppt/comments/modernComment_115_7641D401.xml" ContentType="application/vnd.ms-powerpoint.comments+xml"/>
  <Override PartName="/ppt/comments/modernComment_11B_A3214DDB.xml" ContentType="application/vnd.ms-powerpoint.comments+xml"/>
  <Override PartName="/ppt/notesSlides/notesSlide11.xml" ContentType="application/vnd.openxmlformats-officedocument.presentationml.notesSlide+xml"/>
  <Override PartName="/ppt/comments/modernComment_11D_7A8E3EC1.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84" r:id="rId3"/>
    <p:sldMasterId id="2147483696" r:id="rId4"/>
  </p:sldMasterIdLst>
  <p:notesMasterIdLst>
    <p:notesMasterId r:id="rId47"/>
  </p:notesMasterIdLst>
  <p:sldIdLst>
    <p:sldId id="257" r:id="rId5"/>
    <p:sldId id="260" r:id="rId6"/>
    <p:sldId id="258" r:id="rId7"/>
    <p:sldId id="259" r:id="rId8"/>
    <p:sldId id="261" r:id="rId9"/>
    <p:sldId id="294" r:id="rId10"/>
    <p:sldId id="262" r:id="rId11"/>
    <p:sldId id="263" r:id="rId12"/>
    <p:sldId id="264" r:id="rId13"/>
    <p:sldId id="265" r:id="rId14"/>
    <p:sldId id="266" r:id="rId15"/>
    <p:sldId id="267" r:id="rId16"/>
    <p:sldId id="268" r:id="rId17"/>
    <p:sldId id="269" r:id="rId18"/>
    <p:sldId id="270" r:id="rId19"/>
    <p:sldId id="272" r:id="rId20"/>
    <p:sldId id="273" r:id="rId21"/>
    <p:sldId id="274" r:id="rId22"/>
    <p:sldId id="275" r:id="rId23"/>
    <p:sldId id="298" r:id="rId24"/>
    <p:sldId id="271" r:id="rId25"/>
    <p:sldId id="297" r:id="rId26"/>
    <p:sldId id="276" r:id="rId27"/>
    <p:sldId id="279" r:id="rId28"/>
    <p:sldId id="278" r:id="rId29"/>
    <p:sldId id="280" r:id="rId30"/>
    <p:sldId id="281" r:id="rId31"/>
    <p:sldId id="282" r:id="rId32"/>
    <p:sldId id="277" r:id="rId33"/>
    <p:sldId id="284" r:id="rId34"/>
    <p:sldId id="296" r:id="rId35"/>
    <p:sldId id="283" r:id="rId36"/>
    <p:sldId id="299" r:id="rId37"/>
    <p:sldId id="285" r:id="rId38"/>
    <p:sldId id="288" r:id="rId39"/>
    <p:sldId id="287" r:id="rId40"/>
    <p:sldId id="289" r:id="rId41"/>
    <p:sldId id="291" r:id="rId42"/>
    <p:sldId id="286" r:id="rId43"/>
    <p:sldId id="292" r:id="rId44"/>
    <p:sldId id="293" r:id="rId45"/>
    <p:sldId id="29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7ED7C5-F42B-50DD-B046-A324B805721D}" name="Tyler Choi" initials="TC" userId="S::tchoi94@uw.edu::9bc43b5c-1e58-4e26-a2be-4020b98c389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8E1B9-ECF2-E2FD-E596-D899CBAD1EA8}" v="2" dt="2023-05-27T18:09:35.463"/>
    <p1510:client id="{2395A981-F900-ADAD-C00F-722068DB82F4}" v="66" dt="2023-05-28T23:57:58.048"/>
    <p1510:client id="{9598EC4E-0B1E-E8ED-9439-9CE054EB327B}" v="134" dt="2023-05-28T23:34:03.281"/>
    <p1510:client id="{9E820C28-3734-69FF-FDB6-F39E6D00606B}" v="102" dt="2023-05-30T01:57:12.572"/>
    <p1510:client id="{C622A55A-325E-6A4F-5363-F6A34186E288}" v="525" dt="2023-05-28T18:26:18.734"/>
    <p1510:client id="{D7306F60-9F17-48F7-93FE-748EF306FEE1}" v="549" dt="2023-05-26T20:06:14.490"/>
    <p1510:client id="{D77AC9FB-C3D7-69D7-C4C7-6643DEE4DC76}" v="901" dt="2023-05-26T21:17:52.169"/>
    <p1510:client id="{E5083E89-67AB-D589-0945-AAB30ADC9BFC}" v="2249" dt="2023-05-30T00:20:14.930"/>
    <p1510:client id="{ED3BD73B-BC11-85A7-BB97-2BAC79422EE8}" v="256" dt="2023-05-28T21:41:14.776"/>
    <p1510:client id="{ED94772B-4F99-604A-C5FE-F114FDDFAA8A}" v="2" dt="2023-05-29T04:00:51.5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1" d="100"/>
          <a:sy n="111" d="100"/>
        </p:scale>
        <p:origin x="3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omments/modernComment_10F_20F33C28.xml><?xml version="1.0" encoding="utf-8"?>
<p188:cmLst xmlns:a="http://schemas.openxmlformats.org/drawingml/2006/main" xmlns:r="http://schemas.openxmlformats.org/officeDocument/2006/relationships" xmlns:p188="http://schemas.microsoft.com/office/powerpoint/2018/8/main">
  <p188:cm id="{D355BCB9-29CB-4806-8D7D-13A22C33E671}" authorId="{D27ED7C5-F42B-50DD-B046-A324B805721D}" created="2023-05-29T17:39:53.018">
    <pc:sldMkLst xmlns:pc="http://schemas.microsoft.com/office/powerpoint/2013/main/command">
      <pc:docMk/>
      <pc:sldMk cId="552811560" sldId="271"/>
    </pc:sldMkLst>
    <p188:replyLst>
      <p188:reply id="{3B35CA7B-C693-4A9D-9BAD-29C3E9EA56A7}" authorId="{D27ED7C5-F42B-50DD-B046-A324B805721D}" created="2023-05-29T17:40:00.643">
        <p188:txBody>
          <a:bodyPr/>
          <a:lstStyle/>
          <a:p>
            <a:r>
              <a:rPr lang="en-US"/>
              <a:t>define the problem better</a:t>
            </a:r>
          </a:p>
        </p188:txBody>
      </p188:reply>
      <p188:reply id="{9372CEFA-5C37-429B-A8DB-AC5A27429698}" authorId="{D27ED7C5-F42B-50DD-B046-A324B805721D}" created="2023-05-29T17:54:47.196">
        <p188:txBody>
          <a:bodyPr/>
          <a:lstStyle/>
          <a:p>
            <a:r>
              <a:rPr lang="en-US"/>
              <a:t>be very specific</a:t>
            </a:r>
          </a:p>
        </p188:txBody>
      </p188:reply>
      <p188:reply id="{EF5D911C-A263-46E4-A0FA-D8D38D02D8F8}" authorId="{D27ED7C5-F42B-50DD-B046-A324B805721D}" created="2023-05-29T17:55:16.697">
        <p188:txBody>
          <a:bodyPr/>
          <a:lstStyle/>
          <a:p>
            <a:r>
              <a:rPr lang="en-US"/>
              <a:t>demonstrate that you understand the user, articulate the problem very clearly</a:t>
            </a:r>
          </a:p>
        </p188:txBody>
      </p188:reply>
      <p188:reply id="{35AF14F5-AFA0-4428-A468-6BC28E358CF9}" authorId="{D27ED7C5-F42B-50DD-B046-A324B805721D}" created="2023-05-29T17:56:16.229">
        <p188:txBody>
          <a:bodyPr/>
          <a:lstStyle/>
          <a:p>
            <a:r>
              <a:rPr lang="en-US"/>
              <a:t>explain the graphic slowly and clearly</a:t>
            </a:r>
          </a:p>
        </p188:txBody>
      </p188:reply>
      <p188:reply id="{47F39A11-690A-42DF-BF37-F7FBB7DB62D8}" authorId="{D27ED7C5-F42B-50DD-B046-A324B805721D}" created="2023-05-29T17:59:10.780">
        <p188:txBody>
          <a:bodyPr/>
          <a:lstStyle/>
          <a:p>
            <a:r>
              <a:rPr lang="en-US"/>
              <a:t>you want to know the length of the line in the area</a:t>
            </a:r>
          </a:p>
        </p188:txBody>
      </p188:reply>
      <p188:reply id="{F6BC5E9B-9A7A-425F-980E-12AE32B57128}" authorId="{D27ED7C5-F42B-50DD-B046-A324B805721D}" created="2023-05-29T18:00:32.376">
        <p188:txBody>
          <a:bodyPr/>
          <a:lstStyle/>
          <a:p>
            <a:r>
              <a:rPr lang="en-US"/>
              <a:t>processing coordinate points (input)
length of input within search area (output)</a:t>
            </a:r>
          </a:p>
        </p188:txBody>
      </p188:reply>
      <p188:reply id="{54DA3303-363E-4B4E-9D0D-94195FC94ADE}" authorId="{D27ED7C5-F42B-50DD-B046-A324B805721D}" created="2023-05-29T18:00:59.549">
        <p188:txBody>
          <a:bodyPr/>
          <a:lstStyle/>
          <a:p>
            <a:r>
              <a:rPr lang="en-US"/>
              <a:t>to estimate area coverage in highlighted regions</a:t>
            </a:r>
          </a:p>
        </p188:txBody>
      </p188:reply>
      <p188:reply id="{29FB5686-E5AF-4C59-AF2B-04043259A153}" authorId="{D27ED7C5-F42B-50DD-B046-A324B805721D}" created="2023-05-29T18:01:44.268">
        <p188:txBody>
          <a:bodyPr/>
          <a:lstStyle/>
          <a:p>
            <a:r>
              <a:rPr lang="en-US"/>
              <a:t>why do they need CLI/GUI? 
to make the app accessible to 2 different user types</a:t>
            </a:r>
          </a:p>
        </p188:txBody>
      </p188:reply>
      <p188:reply id="{F449629F-07D2-42A6-AEBC-42ABACE0A5B1}" authorId="{D27ED7C5-F42B-50DD-B046-A324B805721D}" created="2023-05-29T18:09:57.968">
        <p188:txBody>
          <a:bodyPr/>
          <a:lstStyle/>
          <a:p>
            <a:r>
              <a:rPr lang="en-US"/>
              <a:t>explain the different user types</a:t>
            </a:r>
          </a:p>
        </p188:txBody>
      </p188:reply>
    </p188:replyLst>
    <p188:txBody>
      <a:bodyPr/>
      <a:lstStyle/>
      <a:p>
        <a:r>
          <a:rPr lang="en-US"/>
          <a:t>19. problem not explained, make clear the areas and lines what they are</a:t>
        </a:r>
      </a:p>
    </p188:txBody>
  </p188:cm>
  <p188:cm id="{BF8ECC4B-94E4-42E8-881B-822C4FC40D38}" authorId="{D27ED7C5-F42B-50DD-B046-A324B805721D}" created="2023-05-29T18:02:03.738">
    <pc:sldMkLst xmlns:pc="http://schemas.microsoft.com/office/powerpoint/2013/main/command">
      <pc:docMk/>
      <pc:sldMk cId="552811560" sldId="271"/>
    </pc:sldMkLst>
    <p188:replyLst>
      <p188:reply id="{5072F6C0-AF2A-490D-AD4F-DBA7F3A5E8A5}" authorId="{D27ED7C5-F42B-50DD-B046-A324B805721D}" created="2023-05-29T18:09:25.779">
        <p188:txBody>
          <a:bodyPr/>
          <a:lstStyle/>
          <a:p>
            <a:r>
              <a:rPr lang="en-US"/>
              <a:t>present problem in the context of the user</a:t>
            </a:r>
          </a:p>
        </p188:txBody>
      </p188:reply>
    </p188:replyLst>
    <p188:txBody>
      <a:bodyPr/>
      <a:lstStyle/>
      <a:p>
        <a:r>
          <a:rPr lang="en-US"/>
          <a:t>1 more slide on this to define problem, resolution, why, clearly</a:t>
        </a:r>
      </a:p>
    </p188:txBody>
  </p188:cm>
</p188:cmLst>
</file>

<file path=ppt/comments/modernComment_115_7641D401.xml><?xml version="1.0" encoding="utf-8"?>
<p188:cmLst xmlns:a="http://schemas.openxmlformats.org/drawingml/2006/main" xmlns:r="http://schemas.openxmlformats.org/officeDocument/2006/relationships" xmlns:p188="http://schemas.microsoft.com/office/powerpoint/2018/8/main">
  <p188:cm id="{54B895CA-918A-49C9-888B-CBDABFB535DF}" authorId="{D27ED7C5-F42B-50DD-B046-A324B805721D}" status="resolved" created="2023-05-29T18:18:36.266" complete="100000">
    <pc:sldMkLst xmlns:pc="http://schemas.microsoft.com/office/powerpoint/2013/main/command">
      <pc:docMk/>
      <pc:sldMk cId="1984025601" sldId="277"/>
    </pc:sldMkLst>
    <p188:txBody>
      <a:bodyPr/>
      <a:lstStyle/>
      <a:p>
        <a:r>
          <a:rPr lang="en-US"/>
          <a:t>split into 2 slides</a:t>
        </a:r>
      </a:p>
    </p188:txBody>
  </p188:cm>
</p188:cmLst>
</file>

<file path=ppt/comments/modernComment_118_75D2CA1A.xml><?xml version="1.0" encoding="utf-8"?>
<p188:cmLst xmlns:a="http://schemas.openxmlformats.org/drawingml/2006/main" xmlns:r="http://schemas.openxmlformats.org/officeDocument/2006/relationships" xmlns:p188="http://schemas.microsoft.com/office/powerpoint/2018/8/main">
  <p188:cm id="{7EB188EF-BF2E-4A18-B5D7-E0C25C1B2978}" authorId="{D27ED7C5-F42B-50DD-B046-A324B805721D}" status="resolved" created="2023-05-29T17:41:03.301" complete="100000">
    <pc:sldMkLst xmlns:pc="http://schemas.microsoft.com/office/powerpoint/2013/main/command">
      <pc:docMk/>
      <pc:sldMk cId="1976748570" sldId="280"/>
    </pc:sldMkLst>
    <p188:replyLst>
      <p188:reply id="{D04C65DB-018E-4F4F-8E28-3D51D629CD14}" authorId="{D27ED7C5-F42B-50DD-B046-A324B805721D}" created="2023-05-29T17:41:59.927">
        <p188:txBody>
          <a:bodyPr/>
          <a:lstStyle/>
          <a:p>
            <a:r>
              <a:rPr lang="en-US"/>
              <a:t>abstracted user description into this algo</a:t>
            </a:r>
          </a:p>
        </p188:txBody>
      </p188:reply>
      <p188:reply id="{24A9DCB0-693B-47EB-A292-6F405326A85D}" authorId="{D27ED7C5-F42B-50DD-B046-A324B805721D}" created="2023-05-29T17:42:13.115">
        <p188:txBody>
          <a:bodyPr/>
          <a:lstStyle/>
          <a:p>
            <a:r>
              <a:rPr lang="en-US"/>
              <a:t>integrate this process into user development solution</a:t>
            </a:r>
          </a:p>
        </p188:txBody>
      </p188:reply>
      <p188:reply id="{96694302-ADBC-421E-9CE8-267AF9292B9E}" authorId="{D27ED7C5-F42B-50DD-B046-A324B805721D}" created="2023-05-29T17:43:00.944">
        <p188:txBody>
          <a:bodyPr/>
          <a:lstStyle/>
          <a:p>
            <a:r>
              <a:rPr lang="en-US"/>
              <a:t>the problem being solved needs to be clear</a:t>
            </a:r>
          </a:p>
        </p188:txBody>
      </p188:reply>
      <p188:reply id="{7E0CE3C6-3407-44BC-BD72-950F056A65DF}" authorId="{D27ED7C5-F42B-50DD-B046-A324B805721D}" created="2023-05-29T18:06:54.932">
        <p188:txBody>
          <a:bodyPr/>
          <a:lstStyle/>
          <a:p>
            <a:r>
              <a:rPr lang="en-US"/>
              <a:t>make it clear that we are measuring line length in a drawn area</a:t>
            </a:r>
          </a:p>
        </p188:txBody>
      </p188:reply>
      <p188:reply id="{633B124D-B401-45F1-8636-EF5BCBBB2045}" authorId="{D27ED7C5-F42B-50DD-B046-A324B805721D}" created="2023-05-29T18:09:14.654">
        <p188:txBody>
          <a:bodyPr/>
          <a:lstStyle/>
          <a:p>
            <a:r>
              <a:rPr lang="en-US"/>
              <a:t>we don't port. integrated in diff environment, not port</a:t>
            </a:r>
          </a:p>
        </p188:txBody>
      </p188:reply>
    </p188:replyLst>
    <p188:txBody>
      <a:bodyPr/>
      <a:lstStyle/>
      <a:p>
        <a:r>
          <a:rPr lang="en-US"/>
          <a:t>what is going on here? not clear for listener</a:t>
        </a:r>
      </a:p>
    </p188:txBody>
  </p188:cm>
</p188:cmLst>
</file>

<file path=ppt/comments/modernComment_119_60EF978A.xml><?xml version="1.0" encoding="utf-8"?>
<p188:cmLst xmlns:a="http://schemas.openxmlformats.org/drawingml/2006/main" xmlns:r="http://schemas.openxmlformats.org/officeDocument/2006/relationships" xmlns:p188="http://schemas.microsoft.com/office/powerpoint/2018/8/main">
  <p188:cm id="{AFF0C138-32AE-40EC-8F10-E164B612E4E6}" authorId="{D27ED7C5-F42B-50DD-B046-A324B805721D}" status="resolved" created="2023-05-29T18:14:34.490" complete="100000">
    <pc:sldMkLst xmlns:pc="http://schemas.microsoft.com/office/powerpoint/2013/main/command">
      <pc:docMk/>
      <pc:sldMk cId="1626314634" sldId="281"/>
    </pc:sldMkLst>
    <p188:txBody>
      <a:bodyPr/>
      <a:lstStyle/>
      <a:p>
        <a:r>
          <a:rPr lang="en-US"/>
          <a:t>show diff image that demonstrates results</a:t>
        </a:r>
      </a:p>
    </p188:txBody>
  </p188:cm>
</p188:cmLst>
</file>

<file path=ppt/comments/modernComment_11A_97B3BCEA.xml><?xml version="1.0" encoding="utf-8"?>
<p188:cmLst xmlns:a="http://schemas.openxmlformats.org/drawingml/2006/main" xmlns:r="http://schemas.openxmlformats.org/officeDocument/2006/relationships" xmlns:p188="http://schemas.microsoft.com/office/powerpoint/2018/8/main">
  <p188:cm id="{ED86C96B-D888-4BA2-95FD-BC0AC90CEC61}" authorId="{D27ED7C5-F42B-50DD-B046-A324B805721D}" status="resolved" created="2023-05-29T18:18:21.797" complete="100000">
    <pc:sldMkLst xmlns:pc="http://schemas.microsoft.com/office/powerpoint/2013/main/command">
      <pc:docMk/>
      <pc:sldMk cId="2545138922" sldId="282"/>
    </pc:sldMkLst>
    <p188:txBody>
      <a:bodyPr/>
      <a:lstStyle/>
      <a:p>
        <a:r>
          <a:rPr lang="en-US"/>
          <a:t>what is the ?</a:t>
        </a:r>
      </a:p>
    </p188:txBody>
  </p188:cm>
</p188:cmLst>
</file>

<file path=ppt/comments/modernComment_11B_A3214DDB.xml><?xml version="1.0" encoding="utf-8"?>
<p188:cmLst xmlns:a="http://schemas.openxmlformats.org/drawingml/2006/main" xmlns:r="http://schemas.openxmlformats.org/officeDocument/2006/relationships" xmlns:p188="http://schemas.microsoft.com/office/powerpoint/2018/8/main">
  <p188:cm id="{1C1B3952-A3E4-40AC-9507-DFC2011EE372}" authorId="{D27ED7C5-F42B-50DD-B046-A324B805721D}" created="2023-05-29T18:20:37.128">
    <pc:sldMkLst xmlns:pc="http://schemas.microsoft.com/office/powerpoint/2013/main/command">
      <pc:docMk/>
      <pc:sldMk cId="2736868827" sldId="283"/>
    </pc:sldMkLst>
    <p188:txBody>
      <a:bodyPr/>
      <a:lstStyle/>
      <a:p>
        <a:r>
          <a:rPr lang="en-US"/>
          <a:t>make sure the search by Area, search by Routes are explained in slide 19</a:t>
        </a:r>
      </a:p>
    </p188:txBody>
  </p188:cm>
</p188:cmLst>
</file>

<file path=ppt/comments/modernComment_11D_7A8E3EC1.xml><?xml version="1.0" encoding="utf-8"?>
<p188:cmLst xmlns:a="http://schemas.openxmlformats.org/drawingml/2006/main" xmlns:r="http://schemas.openxmlformats.org/officeDocument/2006/relationships" xmlns:p188="http://schemas.microsoft.com/office/powerpoint/2018/8/main">
  <p188:cm id="{B5AFAD9F-C698-4CF9-A5FF-B9DB55532511}" authorId="{D27ED7C5-F42B-50DD-B046-A324B805721D}" status="resolved" created="2023-05-29T18:23:36.601" complete="100000">
    <pc:sldMkLst xmlns:pc="http://schemas.microsoft.com/office/powerpoint/2013/main/command">
      <pc:docMk/>
      <pc:sldMk cId="2056142529" sldId="285"/>
    </pc:sldMkLst>
    <p188:replyLst>
      <p188:reply id="{D6579A48-AF5D-4FCE-9F1A-C458869FEE89}" authorId="{D27ED7C5-F42B-50DD-B046-A324B805721D}" created="2023-05-29T18:24:07.961">
        <p188:txBody>
          <a:bodyPr/>
          <a:lstStyle/>
          <a:p>
            <a:r>
              <a:rPr lang="en-US"/>
              <a:t>simple app that frontline people need</a:t>
            </a:r>
          </a:p>
        </p188:txBody>
      </p188:reply>
    </p188:replyLst>
    <p188:txBody>
      <a:bodyPr/>
      <a:lstStyle/>
      <a:p>
        <a:r>
          <a:rPr lang="en-US"/>
          <a:t>explicitly define what you have delivered. very straightforward application, given the gps track of path and area, we can output the length of the track in the area</a:t>
        </a:r>
      </a:p>
    </p188:txBody>
  </p188:cm>
</p188:cmLst>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ata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53A12-1674-4639-9B47-B129086D6D52}"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AAB6ED3C-1429-4A92-B71B-451D1A7F8670}">
      <dgm:prSet phldr="0"/>
      <dgm:spPr/>
      <dgm:t>
        <a:bodyPr/>
        <a:lstStyle/>
        <a:p>
          <a:pPr rtl="0"/>
          <a:r>
            <a:rPr lang="en-US" dirty="0" err="1">
              <a:latin typeface="Georgia Pro Semibold"/>
            </a:rPr>
            <a:t>GeoVR</a:t>
          </a:r>
          <a:endParaRPr lang="en-US" dirty="0">
            <a:latin typeface="Georgia Pro Semibold"/>
          </a:endParaRPr>
        </a:p>
      </dgm:t>
    </dgm:pt>
    <dgm:pt modelId="{9077A8C7-53D9-4109-98E2-C8AF1CE2A680}" type="parTrans" cxnId="{35803332-CCEC-45AC-A174-191BC1DFC0A4}">
      <dgm:prSet/>
      <dgm:spPr/>
      <dgm:t>
        <a:bodyPr/>
        <a:lstStyle/>
        <a:p>
          <a:endParaRPr lang="en-US"/>
        </a:p>
      </dgm:t>
    </dgm:pt>
    <dgm:pt modelId="{BC244E3D-DEF7-4058-BD0E-B3DA63330B99}" type="sibTrans" cxnId="{35803332-CCEC-45AC-A174-191BC1DFC0A4}">
      <dgm:prSet/>
      <dgm:spPr/>
      <dgm:t>
        <a:bodyPr/>
        <a:lstStyle/>
        <a:p>
          <a:endParaRPr lang="en-US"/>
        </a:p>
      </dgm:t>
    </dgm:pt>
    <dgm:pt modelId="{D7A51ED2-0962-4A23-B65B-9D9EDB539C0D}">
      <dgm:prSet phldr="0"/>
      <dgm:spPr/>
      <dgm:t>
        <a:bodyPr/>
        <a:lstStyle/>
        <a:p>
          <a:pPr rtl="0"/>
          <a:r>
            <a:rPr lang="en-US" dirty="0">
              <a:latin typeface="Georgia Pro Semibold"/>
            </a:rPr>
            <a:t>Limitations:</a:t>
          </a:r>
        </a:p>
      </dgm:t>
    </dgm:pt>
    <dgm:pt modelId="{7498D6A0-B0E3-4E9F-A165-0A9C956732F4}" type="parTrans" cxnId="{D09107EA-69C3-4123-9A6F-00C33CEB28EC}">
      <dgm:prSet/>
      <dgm:spPr/>
    </dgm:pt>
    <dgm:pt modelId="{6DB19077-FCE8-4535-95D1-EA36944EA861}" type="sibTrans" cxnId="{D09107EA-69C3-4123-9A6F-00C33CEB28EC}">
      <dgm:prSet/>
      <dgm:spPr/>
    </dgm:pt>
    <dgm:pt modelId="{9090B47C-E0D4-4A96-AE79-7635F6437F6A}">
      <dgm:prSet phldr="0"/>
      <dgm:spPr/>
      <dgm:t>
        <a:bodyPr/>
        <a:lstStyle/>
        <a:p>
          <a:pPr rtl="0"/>
          <a:r>
            <a:rPr lang="en-US" dirty="0">
              <a:latin typeface="Georgia Pro Semibold"/>
            </a:rPr>
            <a:t>Cross-platform collaboration</a:t>
          </a:r>
        </a:p>
      </dgm:t>
    </dgm:pt>
    <dgm:pt modelId="{C64962D8-9657-41B9-A436-A7D2EF364B64}" type="parTrans" cxnId="{47031261-5D99-4CFC-85B4-C275EE704D3D}">
      <dgm:prSet/>
      <dgm:spPr/>
    </dgm:pt>
    <dgm:pt modelId="{516F4439-EAAD-4EC5-9E6E-BF5022F07F60}" type="sibTrans" cxnId="{47031261-5D99-4CFC-85B4-C275EE704D3D}">
      <dgm:prSet/>
      <dgm:spPr/>
    </dgm:pt>
    <dgm:pt modelId="{6169BFC8-EA14-4A56-9BFD-ABE28F20EEAC}">
      <dgm:prSet phldr="0"/>
      <dgm:spPr/>
      <dgm:t>
        <a:bodyPr/>
        <a:lstStyle/>
        <a:p>
          <a:r>
            <a:rPr lang="en-US" dirty="0" err="1">
              <a:latin typeface="Georgia Pro Semibold"/>
            </a:rPr>
            <a:t>GoogleVR</a:t>
          </a:r>
          <a:endParaRPr lang="en-US" dirty="0"/>
        </a:p>
      </dgm:t>
    </dgm:pt>
    <dgm:pt modelId="{023D1302-41D0-4241-B9CA-A7D3DE079C87}" type="parTrans" cxnId="{C6B5CC21-B48B-43D7-A491-152EF764A3F6}">
      <dgm:prSet/>
      <dgm:spPr/>
    </dgm:pt>
    <dgm:pt modelId="{19675F4B-BE8B-482B-82CD-C08FA357AB61}" type="sibTrans" cxnId="{C6B5CC21-B48B-43D7-A491-152EF764A3F6}">
      <dgm:prSet/>
      <dgm:spPr/>
    </dgm:pt>
    <dgm:pt modelId="{2EEF365E-3B3F-4040-98BC-6F87A0F31B7E}">
      <dgm:prSet phldr="0"/>
      <dgm:spPr/>
      <dgm:t>
        <a:bodyPr/>
        <a:lstStyle/>
        <a:p>
          <a:r>
            <a:rPr lang="en-US" dirty="0">
              <a:latin typeface="Georgia Pro Semibold"/>
            </a:rPr>
            <a:t>Real-time data processing</a:t>
          </a:r>
        </a:p>
      </dgm:t>
    </dgm:pt>
    <dgm:pt modelId="{FF55B936-925D-471E-B79D-7716675BF61C}" type="parTrans" cxnId="{A5587547-6DB1-4BB6-82A9-FCD57E8D30C6}">
      <dgm:prSet/>
      <dgm:spPr/>
    </dgm:pt>
    <dgm:pt modelId="{0361552E-93FD-4DA7-8443-ABDAC24E2646}" type="sibTrans" cxnId="{A5587547-6DB1-4BB6-82A9-FCD57E8D30C6}">
      <dgm:prSet/>
      <dgm:spPr/>
    </dgm:pt>
    <dgm:pt modelId="{6750E336-8DD8-46BF-B416-4925161C3E64}">
      <dgm:prSet phldr="0"/>
      <dgm:spPr/>
      <dgm:t>
        <a:bodyPr/>
        <a:lstStyle/>
        <a:p>
          <a:r>
            <a:rPr lang="en-US" dirty="0">
              <a:latin typeface="Georgia Pro Semibold"/>
            </a:rPr>
            <a:t>User-specific info augmentation</a:t>
          </a:r>
        </a:p>
      </dgm:t>
    </dgm:pt>
    <dgm:pt modelId="{66F75BB0-13CB-4B1F-BF78-0317FD094B86}" type="parTrans" cxnId="{1620C7F7-D58A-49CB-81A5-F919C4E3C567}">
      <dgm:prSet/>
      <dgm:spPr/>
    </dgm:pt>
    <dgm:pt modelId="{72CFDE42-02D1-4CD7-986E-B131F3D15FF9}" type="sibTrans" cxnId="{1620C7F7-D58A-49CB-81A5-F919C4E3C567}">
      <dgm:prSet/>
      <dgm:spPr/>
    </dgm:pt>
    <dgm:pt modelId="{5C0C98B5-0E8F-4684-8C89-B61DD299FA11}" type="pres">
      <dgm:prSet presAssocID="{7A253A12-1674-4639-9B47-B129086D6D52}" presName="linear" presStyleCnt="0">
        <dgm:presLayoutVars>
          <dgm:dir/>
          <dgm:animLvl val="lvl"/>
          <dgm:resizeHandles val="exact"/>
        </dgm:presLayoutVars>
      </dgm:prSet>
      <dgm:spPr/>
    </dgm:pt>
    <dgm:pt modelId="{A954CC40-69F4-4DC6-AA29-BB29C6988C7C}" type="pres">
      <dgm:prSet presAssocID="{AAB6ED3C-1429-4A92-B71B-451D1A7F8670}" presName="parentLin" presStyleCnt="0"/>
      <dgm:spPr/>
    </dgm:pt>
    <dgm:pt modelId="{FAF3F10E-D9ED-40FA-9ACB-325CFB6EAF7B}" type="pres">
      <dgm:prSet presAssocID="{AAB6ED3C-1429-4A92-B71B-451D1A7F8670}" presName="parentLeftMargin" presStyleLbl="node1" presStyleIdx="0" presStyleCnt="3"/>
      <dgm:spPr/>
    </dgm:pt>
    <dgm:pt modelId="{B8181052-70A0-48FE-A49C-56674BE5C069}" type="pres">
      <dgm:prSet presAssocID="{AAB6ED3C-1429-4A92-B71B-451D1A7F8670}" presName="parentText" presStyleLbl="node1" presStyleIdx="0" presStyleCnt="3">
        <dgm:presLayoutVars>
          <dgm:chMax val="0"/>
          <dgm:bulletEnabled val="1"/>
        </dgm:presLayoutVars>
      </dgm:prSet>
      <dgm:spPr/>
    </dgm:pt>
    <dgm:pt modelId="{77CFC708-C814-4A49-AD92-7425BE0C4936}" type="pres">
      <dgm:prSet presAssocID="{AAB6ED3C-1429-4A92-B71B-451D1A7F8670}" presName="negativeSpace" presStyleCnt="0"/>
      <dgm:spPr/>
    </dgm:pt>
    <dgm:pt modelId="{29F72222-ADC6-48D9-9B25-6CAA7F577750}" type="pres">
      <dgm:prSet presAssocID="{AAB6ED3C-1429-4A92-B71B-451D1A7F8670}" presName="childText" presStyleLbl="conFgAcc1" presStyleIdx="0" presStyleCnt="3">
        <dgm:presLayoutVars>
          <dgm:bulletEnabled val="1"/>
        </dgm:presLayoutVars>
      </dgm:prSet>
      <dgm:spPr/>
    </dgm:pt>
    <dgm:pt modelId="{021FDD86-08D5-43FE-B4C1-879AC5A87314}" type="pres">
      <dgm:prSet presAssocID="{BC244E3D-DEF7-4058-BD0E-B3DA63330B99}" presName="spaceBetweenRectangles" presStyleCnt="0"/>
      <dgm:spPr/>
    </dgm:pt>
    <dgm:pt modelId="{EBFAA6AA-AD1F-49A3-B223-771B679E4075}" type="pres">
      <dgm:prSet presAssocID="{6169BFC8-EA14-4A56-9BFD-ABE28F20EEAC}" presName="parentLin" presStyleCnt="0"/>
      <dgm:spPr/>
    </dgm:pt>
    <dgm:pt modelId="{B35B3F65-DA91-49F2-A7D9-AEB82643874D}" type="pres">
      <dgm:prSet presAssocID="{6169BFC8-EA14-4A56-9BFD-ABE28F20EEAC}" presName="parentLeftMargin" presStyleLbl="node1" presStyleIdx="0" presStyleCnt="3"/>
      <dgm:spPr/>
    </dgm:pt>
    <dgm:pt modelId="{728EE547-8EB5-41BE-B487-65126FB70936}" type="pres">
      <dgm:prSet presAssocID="{6169BFC8-EA14-4A56-9BFD-ABE28F20EEAC}" presName="parentText" presStyleLbl="node1" presStyleIdx="1" presStyleCnt="3">
        <dgm:presLayoutVars>
          <dgm:chMax val="0"/>
          <dgm:bulletEnabled val="1"/>
        </dgm:presLayoutVars>
      </dgm:prSet>
      <dgm:spPr/>
    </dgm:pt>
    <dgm:pt modelId="{FAEC0D70-2636-4B1F-B3AD-D40C6989E781}" type="pres">
      <dgm:prSet presAssocID="{6169BFC8-EA14-4A56-9BFD-ABE28F20EEAC}" presName="negativeSpace" presStyleCnt="0"/>
      <dgm:spPr/>
    </dgm:pt>
    <dgm:pt modelId="{BD349729-220B-4E04-B6FC-AA4FF6CBCA22}" type="pres">
      <dgm:prSet presAssocID="{6169BFC8-EA14-4A56-9BFD-ABE28F20EEAC}" presName="childText" presStyleLbl="conFgAcc1" presStyleIdx="1" presStyleCnt="3">
        <dgm:presLayoutVars>
          <dgm:bulletEnabled val="1"/>
        </dgm:presLayoutVars>
      </dgm:prSet>
      <dgm:spPr/>
    </dgm:pt>
    <dgm:pt modelId="{E425EA0F-FC87-4524-8AA6-6B42CA8BA6D7}" type="pres">
      <dgm:prSet presAssocID="{19675F4B-BE8B-482B-82CD-C08FA357AB61}" presName="spaceBetweenRectangles" presStyleCnt="0"/>
      <dgm:spPr/>
    </dgm:pt>
    <dgm:pt modelId="{DAE3959F-D424-4BB8-BB2D-0EF5C913116A}" type="pres">
      <dgm:prSet presAssocID="{D7A51ED2-0962-4A23-B65B-9D9EDB539C0D}" presName="parentLin" presStyleCnt="0"/>
      <dgm:spPr/>
    </dgm:pt>
    <dgm:pt modelId="{5143783B-2240-408C-AD37-1CE4B28B30BB}" type="pres">
      <dgm:prSet presAssocID="{D7A51ED2-0962-4A23-B65B-9D9EDB539C0D}" presName="parentLeftMargin" presStyleLbl="node1" presStyleIdx="1" presStyleCnt="3"/>
      <dgm:spPr/>
    </dgm:pt>
    <dgm:pt modelId="{C6760598-30A1-4B27-8DAA-FE1FE8409886}" type="pres">
      <dgm:prSet presAssocID="{D7A51ED2-0962-4A23-B65B-9D9EDB539C0D}" presName="parentText" presStyleLbl="node1" presStyleIdx="2" presStyleCnt="3">
        <dgm:presLayoutVars>
          <dgm:chMax val="0"/>
          <dgm:bulletEnabled val="1"/>
        </dgm:presLayoutVars>
      </dgm:prSet>
      <dgm:spPr/>
    </dgm:pt>
    <dgm:pt modelId="{34A992F5-6BFE-46DD-A1D4-99AE07081EA6}" type="pres">
      <dgm:prSet presAssocID="{D7A51ED2-0962-4A23-B65B-9D9EDB539C0D}" presName="negativeSpace" presStyleCnt="0"/>
      <dgm:spPr/>
    </dgm:pt>
    <dgm:pt modelId="{CF304B16-92CF-49BF-8FC3-3338116EB63D}" type="pres">
      <dgm:prSet presAssocID="{D7A51ED2-0962-4A23-B65B-9D9EDB539C0D}" presName="childText" presStyleLbl="conFgAcc1" presStyleIdx="2" presStyleCnt="3">
        <dgm:presLayoutVars>
          <dgm:bulletEnabled val="1"/>
        </dgm:presLayoutVars>
      </dgm:prSet>
      <dgm:spPr/>
    </dgm:pt>
  </dgm:ptLst>
  <dgm:cxnLst>
    <dgm:cxn modelId="{2AB08D10-C044-48EA-A86B-632C8F8B1065}" type="presOf" srcId="{AAB6ED3C-1429-4A92-B71B-451D1A7F8670}" destId="{B8181052-70A0-48FE-A49C-56674BE5C069}" srcOrd="1" destOrd="0" presId="urn:microsoft.com/office/officeart/2005/8/layout/list1"/>
    <dgm:cxn modelId="{EE2F3E11-5BA0-41B3-8F28-D1B832C2792B}" type="presOf" srcId="{D7A51ED2-0962-4A23-B65B-9D9EDB539C0D}" destId="{C6760598-30A1-4B27-8DAA-FE1FE8409886}" srcOrd="1" destOrd="0" presId="urn:microsoft.com/office/officeart/2005/8/layout/list1"/>
    <dgm:cxn modelId="{C6B5CC21-B48B-43D7-A491-152EF764A3F6}" srcId="{7A253A12-1674-4639-9B47-B129086D6D52}" destId="{6169BFC8-EA14-4A56-9BFD-ABE28F20EEAC}" srcOrd="1" destOrd="0" parTransId="{023D1302-41D0-4241-B9CA-A7D3DE079C87}" sibTransId="{19675F4B-BE8B-482B-82CD-C08FA357AB61}"/>
    <dgm:cxn modelId="{35803332-CCEC-45AC-A174-191BC1DFC0A4}" srcId="{7A253A12-1674-4639-9B47-B129086D6D52}" destId="{AAB6ED3C-1429-4A92-B71B-451D1A7F8670}" srcOrd="0" destOrd="0" parTransId="{9077A8C7-53D9-4109-98E2-C8AF1CE2A680}" sibTransId="{BC244E3D-DEF7-4058-BD0E-B3DA63330B99}"/>
    <dgm:cxn modelId="{037C583E-466C-4D14-BB23-0A0A784470E8}" type="presOf" srcId="{D7A51ED2-0962-4A23-B65B-9D9EDB539C0D}" destId="{5143783B-2240-408C-AD37-1CE4B28B30BB}" srcOrd="0" destOrd="0" presId="urn:microsoft.com/office/officeart/2005/8/layout/list1"/>
    <dgm:cxn modelId="{2FE52C5C-9400-4E78-B646-6F4BD54BB1FC}" type="presOf" srcId="{6169BFC8-EA14-4A56-9BFD-ABE28F20EEAC}" destId="{B35B3F65-DA91-49F2-A7D9-AEB82643874D}" srcOrd="0" destOrd="0" presId="urn:microsoft.com/office/officeart/2005/8/layout/list1"/>
    <dgm:cxn modelId="{47031261-5D99-4CFC-85B4-C275EE704D3D}" srcId="{D7A51ED2-0962-4A23-B65B-9D9EDB539C0D}" destId="{9090B47C-E0D4-4A96-AE79-7635F6437F6A}" srcOrd="2" destOrd="0" parTransId="{C64962D8-9657-41B9-A436-A7D2EF364B64}" sibTransId="{516F4439-EAAD-4EC5-9E6E-BF5022F07F60}"/>
    <dgm:cxn modelId="{130F3E61-4536-4B41-B529-E5604BB6D828}" type="presOf" srcId="{6169BFC8-EA14-4A56-9BFD-ABE28F20EEAC}" destId="{728EE547-8EB5-41BE-B487-65126FB70936}" srcOrd="1" destOrd="0" presId="urn:microsoft.com/office/officeart/2005/8/layout/list1"/>
    <dgm:cxn modelId="{A5587547-6DB1-4BB6-82A9-FCD57E8D30C6}" srcId="{D7A51ED2-0962-4A23-B65B-9D9EDB539C0D}" destId="{2EEF365E-3B3F-4040-98BC-6F87A0F31B7E}" srcOrd="0" destOrd="0" parTransId="{FF55B936-925D-471E-B79D-7716675BF61C}" sibTransId="{0361552E-93FD-4DA7-8443-ABDAC24E2646}"/>
    <dgm:cxn modelId="{48A9468E-81F6-4088-81F6-E77443C80985}" type="presOf" srcId="{AAB6ED3C-1429-4A92-B71B-451D1A7F8670}" destId="{FAF3F10E-D9ED-40FA-9ACB-325CFB6EAF7B}" srcOrd="0" destOrd="0" presId="urn:microsoft.com/office/officeart/2005/8/layout/list1"/>
    <dgm:cxn modelId="{00FE7896-E998-4215-9DC3-5DCE2B11330B}" type="presOf" srcId="{9090B47C-E0D4-4A96-AE79-7635F6437F6A}" destId="{CF304B16-92CF-49BF-8FC3-3338116EB63D}" srcOrd="0" destOrd="2" presId="urn:microsoft.com/office/officeart/2005/8/layout/list1"/>
    <dgm:cxn modelId="{7450F2A4-372F-4B34-9ED5-DCA9338318AA}" type="presOf" srcId="{7A253A12-1674-4639-9B47-B129086D6D52}" destId="{5C0C98B5-0E8F-4684-8C89-B61DD299FA11}" srcOrd="0" destOrd="0" presId="urn:microsoft.com/office/officeart/2005/8/layout/list1"/>
    <dgm:cxn modelId="{9F5CA1BB-24FB-4B62-AE7D-5CC7D0414830}" type="presOf" srcId="{6750E336-8DD8-46BF-B416-4925161C3E64}" destId="{CF304B16-92CF-49BF-8FC3-3338116EB63D}" srcOrd="0" destOrd="1" presId="urn:microsoft.com/office/officeart/2005/8/layout/list1"/>
    <dgm:cxn modelId="{DBF6F4E5-68F0-42FF-A8E6-60CD181CEF4C}" type="presOf" srcId="{2EEF365E-3B3F-4040-98BC-6F87A0F31B7E}" destId="{CF304B16-92CF-49BF-8FC3-3338116EB63D}" srcOrd="0" destOrd="0" presId="urn:microsoft.com/office/officeart/2005/8/layout/list1"/>
    <dgm:cxn modelId="{D09107EA-69C3-4123-9A6F-00C33CEB28EC}" srcId="{7A253A12-1674-4639-9B47-B129086D6D52}" destId="{D7A51ED2-0962-4A23-B65B-9D9EDB539C0D}" srcOrd="2" destOrd="0" parTransId="{7498D6A0-B0E3-4E9F-A165-0A9C956732F4}" sibTransId="{6DB19077-FCE8-4535-95D1-EA36944EA861}"/>
    <dgm:cxn modelId="{1620C7F7-D58A-49CB-81A5-F919C4E3C567}" srcId="{D7A51ED2-0962-4A23-B65B-9D9EDB539C0D}" destId="{6750E336-8DD8-46BF-B416-4925161C3E64}" srcOrd="1" destOrd="0" parTransId="{66F75BB0-13CB-4B1F-BF78-0317FD094B86}" sibTransId="{72CFDE42-02D1-4CD7-986E-B131F3D15FF9}"/>
    <dgm:cxn modelId="{60B81A5D-D3BB-4093-9628-78CE4BD9AEA6}" type="presParOf" srcId="{5C0C98B5-0E8F-4684-8C89-B61DD299FA11}" destId="{A954CC40-69F4-4DC6-AA29-BB29C6988C7C}" srcOrd="0" destOrd="0" presId="urn:microsoft.com/office/officeart/2005/8/layout/list1"/>
    <dgm:cxn modelId="{6561CC9E-007D-414E-991B-56E749597D45}" type="presParOf" srcId="{A954CC40-69F4-4DC6-AA29-BB29C6988C7C}" destId="{FAF3F10E-D9ED-40FA-9ACB-325CFB6EAF7B}" srcOrd="0" destOrd="0" presId="urn:microsoft.com/office/officeart/2005/8/layout/list1"/>
    <dgm:cxn modelId="{4DDDD7D5-37C6-4789-BC2C-9F28417BF83B}" type="presParOf" srcId="{A954CC40-69F4-4DC6-AA29-BB29C6988C7C}" destId="{B8181052-70A0-48FE-A49C-56674BE5C069}" srcOrd="1" destOrd="0" presId="urn:microsoft.com/office/officeart/2005/8/layout/list1"/>
    <dgm:cxn modelId="{0EF998F8-9E88-45FD-9260-B3A548953214}" type="presParOf" srcId="{5C0C98B5-0E8F-4684-8C89-B61DD299FA11}" destId="{77CFC708-C814-4A49-AD92-7425BE0C4936}" srcOrd="1" destOrd="0" presId="urn:microsoft.com/office/officeart/2005/8/layout/list1"/>
    <dgm:cxn modelId="{6A45BF7E-F03B-4026-934C-5677302144AD}" type="presParOf" srcId="{5C0C98B5-0E8F-4684-8C89-B61DD299FA11}" destId="{29F72222-ADC6-48D9-9B25-6CAA7F577750}" srcOrd="2" destOrd="0" presId="urn:microsoft.com/office/officeart/2005/8/layout/list1"/>
    <dgm:cxn modelId="{2F015C73-12A0-4351-98A4-118EE97B7CE1}" type="presParOf" srcId="{5C0C98B5-0E8F-4684-8C89-B61DD299FA11}" destId="{021FDD86-08D5-43FE-B4C1-879AC5A87314}" srcOrd="3" destOrd="0" presId="urn:microsoft.com/office/officeart/2005/8/layout/list1"/>
    <dgm:cxn modelId="{1437D813-6509-4E1D-9F85-0799FFCAA0C8}" type="presParOf" srcId="{5C0C98B5-0E8F-4684-8C89-B61DD299FA11}" destId="{EBFAA6AA-AD1F-49A3-B223-771B679E4075}" srcOrd="4" destOrd="0" presId="urn:microsoft.com/office/officeart/2005/8/layout/list1"/>
    <dgm:cxn modelId="{7989B3DA-3B9E-4622-9D57-6F5494071D5C}" type="presParOf" srcId="{EBFAA6AA-AD1F-49A3-B223-771B679E4075}" destId="{B35B3F65-DA91-49F2-A7D9-AEB82643874D}" srcOrd="0" destOrd="0" presId="urn:microsoft.com/office/officeart/2005/8/layout/list1"/>
    <dgm:cxn modelId="{D6DC9C7E-3758-4014-9420-2C6F1EAF1C83}" type="presParOf" srcId="{EBFAA6AA-AD1F-49A3-B223-771B679E4075}" destId="{728EE547-8EB5-41BE-B487-65126FB70936}" srcOrd="1" destOrd="0" presId="urn:microsoft.com/office/officeart/2005/8/layout/list1"/>
    <dgm:cxn modelId="{0E96D2FB-4E03-4306-9FDA-DC4587146512}" type="presParOf" srcId="{5C0C98B5-0E8F-4684-8C89-B61DD299FA11}" destId="{FAEC0D70-2636-4B1F-B3AD-D40C6989E781}" srcOrd="5" destOrd="0" presId="urn:microsoft.com/office/officeart/2005/8/layout/list1"/>
    <dgm:cxn modelId="{2F0FAAF6-CB07-4FF0-886A-F6852F424B44}" type="presParOf" srcId="{5C0C98B5-0E8F-4684-8C89-B61DD299FA11}" destId="{BD349729-220B-4E04-B6FC-AA4FF6CBCA22}" srcOrd="6" destOrd="0" presId="urn:microsoft.com/office/officeart/2005/8/layout/list1"/>
    <dgm:cxn modelId="{5D9EE765-73CC-49F8-BD7C-C585F3DA065D}" type="presParOf" srcId="{5C0C98B5-0E8F-4684-8C89-B61DD299FA11}" destId="{E425EA0F-FC87-4524-8AA6-6B42CA8BA6D7}" srcOrd="7" destOrd="0" presId="urn:microsoft.com/office/officeart/2005/8/layout/list1"/>
    <dgm:cxn modelId="{3A2A861B-49AD-44C8-BC8E-D781542A6316}" type="presParOf" srcId="{5C0C98B5-0E8F-4684-8C89-B61DD299FA11}" destId="{DAE3959F-D424-4BB8-BB2D-0EF5C913116A}" srcOrd="8" destOrd="0" presId="urn:microsoft.com/office/officeart/2005/8/layout/list1"/>
    <dgm:cxn modelId="{76E2B099-3DD3-428B-BB15-1479E441FEEF}" type="presParOf" srcId="{DAE3959F-D424-4BB8-BB2D-0EF5C913116A}" destId="{5143783B-2240-408C-AD37-1CE4B28B30BB}" srcOrd="0" destOrd="0" presId="urn:microsoft.com/office/officeart/2005/8/layout/list1"/>
    <dgm:cxn modelId="{D049099E-176C-46AA-A266-4C15754BDD29}" type="presParOf" srcId="{DAE3959F-D424-4BB8-BB2D-0EF5C913116A}" destId="{C6760598-30A1-4B27-8DAA-FE1FE8409886}" srcOrd="1" destOrd="0" presId="urn:microsoft.com/office/officeart/2005/8/layout/list1"/>
    <dgm:cxn modelId="{3B77494C-5B2E-4463-A58F-13E6576F35D9}" type="presParOf" srcId="{5C0C98B5-0E8F-4684-8C89-B61DD299FA11}" destId="{34A992F5-6BFE-46DD-A1D4-99AE07081EA6}" srcOrd="9" destOrd="0" presId="urn:microsoft.com/office/officeart/2005/8/layout/list1"/>
    <dgm:cxn modelId="{B83BF071-39A7-46A5-A131-1E17B5222165}" type="presParOf" srcId="{5C0C98B5-0E8F-4684-8C89-B61DD299FA11}" destId="{CF304B16-92CF-49BF-8FC3-3338116EB63D}"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4D27C8-1DC7-4BFC-82DA-07C897ECED7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AFC6E9F-0E5A-4C90-A489-4A03AF8F72BB}">
      <dgm:prSet/>
      <dgm:spPr/>
      <dgm:t>
        <a:bodyPr/>
        <a:lstStyle/>
        <a:p>
          <a:r>
            <a:rPr lang="en-US" dirty="0"/>
            <a:t>Interactive Map Augmentation: </a:t>
          </a:r>
          <a:r>
            <a:rPr lang="en-US" dirty="0">
              <a:latin typeface="Georgia Pro Semibold"/>
            </a:rPr>
            <a:t>Successfully</a:t>
          </a:r>
          <a:r>
            <a:rPr lang="en-US" dirty="0"/>
            <a:t> facilitated the creation, refinement, and analysis of </a:t>
          </a:r>
          <a:r>
            <a:rPr lang="en-US" dirty="0">
              <a:latin typeface="Georgia Pro Semibold"/>
            </a:rPr>
            <a:t>terrain</a:t>
          </a:r>
          <a:endParaRPr lang="en-US" dirty="0"/>
        </a:p>
      </dgm:t>
    </dgm:pt>
    <dgm:pt modelId="{92855C2B-0A55-4C1F-A051-CA62FC2FB5B6}" type="parTrans" cxnId="{389EF2C6-EF9C-47CA-B97C-B9D5A1D25B3E}">
      <dgm:prSet/>
      <dgm:spPr/>
      <dgm:t>
        <a:bodyPr/>
        <a:lstStyle/>
        <a:p>
          <a:endParaRPr lang="en-US"/>
        </a:p>
      </dgm:t>
    </dgm:pt>
    <dgm:pt modelId="{912029EB-B18A-458E-8A37-DE89700612FF}" type="sibTrans" cxnId="{389EF2C6-EF9C-47CA-B97C-B9D5A1D25B3E}">
      <dgm:prSet phldrT="1" phldr="0"/>
      <dgm:spPr/>
      <dgm:t>
        <a:bodyPr/>
        <a:lstStyle/>
        <a:p>
          <a:endParaRPr lang="en-US"/>
        </a:p>
      </dgm:t>
    </dgm:pt>
    <dgm:pt modelId="{C470FFD5-4412-4D5B-962C-AB6C45984C2F}">
      <dgm:prSet/>
      <dgm:spPr/>
      <dgm:t>
        <a:bodyPr/>
        <a:lstStyle/>
        <a:p>
          <a:pPr rtl="0"/>
          <a:r>
            <a:rPr lang="en-US" dirty="0"/>
            <a:t>Versatile Usage: </a:t>
          </a:r>
          <a:r>
            <a:rPr lang="en-US" dirty="0">
              <a:latin typeface="Georgia Pro Semibold"/>
            </a:rPr>
            <a:t>Compatible </a:t>
          </a:r>
          <a:r>
            <a:rPr lang="en-US" dirty="0"/>
            <a:t>with or without a VR headset on a Windows PC.</a:t>
          </a:r>
          <a:r>
            <a:rPr lang="en-US" dirty="0">
              <a:latin typeface="Georgia Pro Semibold"/>
            </a:rPr>
            <a:t> </a:t>
          </a:r>
          <a:endParaRPr lang="en-US" dirty="0"/>
        </a:p>
      </dgm:t>
    </dgm:pt>
    <dgm:pt modelId="{8EAC4A55-3662-4FE1-A576-D242CA5BE7C4}" type="parTrans" cxnId="{276D8180-B97B-41FF-85B3-8B9D5345C1CE}">
      <dgm:prSet/>
      <dgm:spPr/>
      <dgm:t>
        <a:bodyPr/>
        <a:lstStyle/>
        <a:p>
          <a:endParaRPr lang="en-US"/>
        </a:p>
      </dgm:t>
    </dgm:pt>
    <dgm:pt modelId="{2013AEC5-B455-4787-8587-CA2EFD29F80E}" type="sibTrans" cxnId="{276D8180-B97B-41FF-85B3-8B9D5345C1CE}">
      <dgm:prSet phldrT="2" phldr="0"/>
      <dgm:spPr/>
      <dgm:t>
        <a:bodyPr/>
        <a:lstStyle/>
        <a:p>
          <a:endParaRPr lang="en-US"/>
        </a:p>
      </dgm:t>
    </dgm:pt>
    <dgm:pt modelId="{8DCBEDA5-5EEC-4245-99CC-AEEF4AE86684}" type="pres">
      <dgm:prSet presAssocID="{8C4D27C8-1DC7-4BFC-82DA-07C897ECED7D}" presName="linear" presStyleCnt="0">
        <dgm:presLayoutVars>
          <dgm:animLvl val="lvl"/>
          <dgm:resizeHandles val="exact"/>
        </dgm:presLayoutVars>
      </dgm:prSet>
      <dgm:spPr/>
    </dgm:pt>
    <dgm:pt modelId="{B00D3C09-E701-49B9-9433-6D4106677C5B}" type="pres">
      <dgm:prSet presAssocID="{0AFC6E9F-0E5A-4C90-A489-4A03AF8F72BB}" presName="parentText" presStyleLbl="node1" presStyleIdx="0" presStyleCnt="2">
        <dgm:presLayoutVars>
          <dgm:chMax val="0"/>
          <dgm:bulletEnabled val="1"/>
        </dgm:presLayoutVars>
      </dgm:prSet>
      <dgm:spPr/>
    </dgm:pt>
    <dgm:pt modelId="{B55F7ABD-7FC5-49F2-92A4-64E47C60A575}" type="pres">
      <dgm:prSet presAssocID="{912029EB-B18A-458E-8A37-DE89700612FF}" presName="spacer" presStyleCnt="0"/>
      <dgm:spPr/>
    </dgm:pt>
    <dgm:pt modelId="{F735FCDB-7AA1-4AA1-AA52-0E71FE00420D}" type="pres">
      <dgm:prSet presAssocID="{C470FFD5-4412-4D5B-962C-AB6C45984C2F}" presName="parentText" presStyleLbl="node1" presStyleIdx="1" presStyleCnt="2">
        <dgm:presLayoutVars>
          <dgm:chMax val="0"/>
          <dgm:bulletEnabled val="1"/>
        </dgm:presLayoutVars>
      </dgm:prSet>
      <dgm:spPr/>
    </dgm:pt>
  </dgm:ptLst>
  <dgm:cxnLst>
    <dgm:cxn modelId="{D5250423-6442-4006-B5E8-E0097AAE001D}" type="presOf" srcId="{0AFC6E9F-0E5A-4C90-A489-4A03AF8F72BB}" destId="{B00D3C09-E701-49B9-9433-6D4106677C5B}" srcOrd="0" destOrd="0" presId="urn:microsoft.com/office/officeart/2005/8/layout/vList2"/>
    <dgm:cxn modelId="{276D8180-B97B-41FF-85B3-8B9D5345C1CE}" srcId="{8C4D27C8-1DC7-4BFC-82DA-07C897ECED7D}" destId="{C470FFD5-4412-4D5B-962C-AB6C45984C2F}" srcOrd="1" destOrd="0" parTransId="{8EAC4A55-3662-4FE1-A576-D242CA5BE7C4}" sibTransId="{2013AEC5-B455-4787-8587-CA2EFD29F80E}"/>
    <dgm:cxn modelId="{389EF2C6-EF9C-47CA-B97C-B9D5A1D25B3E}" srcId="{8C4D27C8-1DC7-4BFC-82DA-07C897ECED7D}" destId="{0AFC6E9F-0E5A-4C90-A489-4A03AF8F72BB}" srcOrd="0" destOrd="0" parTransId="{92855C2B-0A55-4C1F-A051-CA62FC2FB5B6}" sibTransId="{912029EB-B18A-458E-8A37-DE89700612FF}"/>
    <dgm:cxn modelId="{F30493D9-D9FE-4D2E-8BFC-5D281417A81D}" type="presOf" srcId="{C470FFD5-4412-4D5B-962C-AB6C45984C2F}" destId="{F735FCDB-7AA1-4AA1-AA52-0E71FE00420D}" srcOrd="0" destOrd="0" presId="urn:microsoft.com/office/officeart/2005/8/layout/vList2"/>
    <dgm:cxn modelId="{ED5E9AE2-77FB-4895-AA43-EB6B240FC3BD}" type="presOf" srcId="{8C4D27C8-1DC7-4BFC-82DA-07C897ECED7D}" destId="{8DCBEDA5-5EEC-4245-99CC-AEEF4AE86684}" srcOrd="0" destOrd="0" presId="urn:microsoft.com/office/officeart/2005/8/layout/vList2"/>
    <dgm:cxn modelId="{0131343C-55A0-422B-BAB6-DF3DB2478CB5}" type="presParOf" srcId="{8DCBEDA5-5EEC-4245-99CC-AEEF4AE86684}" destId="{B00D3C09-E701-49B9-9433-6D4106677C5B}" srcOrd="0" destOrd="0" presId="urn:microsoft.com/office/officeart/2005/8/layout/vList2"/>
    <dgm:cxn modelId="{099A673C-7A85-4C36-A109-3A68343E1734}" type="presParOf" srcId="{8DCBEDA5-5EEC-4245-99CC-AEEF4AE86684}" destId="{B55F7ABD-7FC5-49F2-92A4-64E47C60A575}" srcOrd="1" destOrd="0" presId="urn:microsoft.com/office/officeart/2005/8/layout/vList2"/>
    <dgm:cxn modelId="{1E261E48-96CA-425E-A2D9-26B26618FFA6}" type="presParOf" srcId="{8DCBEDA5-5EEC-4245-99CC-AEEF4AE86684}" destId="{F735FCDB-7AA1-4AA1-AA52-0E71FE0042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15C4EA-9A26-4F20-9710-37B7C7A12DD3}"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42578775-DC77-4ED5-8F16-7F62BF2C2ECE}">
      <dgm:prSet/>
      <dgm:spPr/>
      <dgm:t>
        <a:bodyPr/>
        <a:lstStyle/>
        <a:p>
          <a:r>
            <a:rPr lang="en-US" dirty="0"/>
            <a:t>Benefits of User-Centered Design</a:t>
          </a:r>
        </a:p>
      </dgm:t>
    </dgm:pt>
    <dgm:pt modelId="{E7E034CB-D1A6-40EA-99E9-C110AE57396C}" type="parTrans" cxnId="{030EC768-1FA5-4DE5-809F-68C711D3D627}">
      <dgm:prSet/>
      <dgm:spPr/>
      <dgm:t>
        <a:bodyPr/>
        <a:lstStyle/>
        <a:p>
          <a:endParaRPr lang="en-US"/>
        </a:p>
      </dgm:t>
    </dgm:pt>
    <dgm:pt modelId="{14A3FA73-9A81-4DF5-A848-854E21505B80}" type="sibTrans" cxnId="{030EC768-1FA5-4DE5-809F-68C711D3D627}">
      <dgm:prSet/>
      <dgm:spPr/>
      <dgm:t>
        <a:bodyPr/>
        <a:lstStyle/>
        <a:p>
          <a:endParaRPr lang="en-US"/>
        </a:p>
      </dgm:t>
    </dgm:pt>
    <dgm:pt modelId="{0ACC482C-D817-401F-B4AB-50CC749305E4}">
      <dgm:prSet/>
      <dgm:spPr/>
      <dgm:t>
        <a:bodyPr/>
        <a:lstStyle/>
        <a:p>
          <a:r>
            <a:rPr lang="en-US" dirty="0"/>
            <a:t>Enhanced user satisfaction and improved efficiency.</a:t>
          </a:r>
        </a:p>
      </dgm:t>
    </dgm:pt>
    <dgm:pt modelId="{D6B33D2D-022F-45D7-A43C-FBC2DD7D3008}" type="parTrans" cxnId="{0AB0791F-B4F4-4631-AD77-00A698A807A5}">
      <dgm:prSet/>
      <dgm:spPr/>
      <dgm:t>
        <a:bodyPr/>
        <a:lstStyle/>
        <a:p>
          <a:endParaRPr lang="en-US"/>
        </a:p>
      </dgm:t>
    </dgm:pt>
    <dgm:pt modelId="{D9D80280-C194-45B7-AF6B-5378762CD243}" type="sibTrans" cxnId="{0AB0791F-B4F4-4631-AD77-00A698A807A5}">
      <dgm:prSet/>
      <dgm:spPr/>
      <dgm:t>
        <a:bodyPr/>
        <a:lstStyle/>
        <a:p>
          <a:endParaRPr lang="en-US"/>
        </a:p>
      </dgm:t>
    </dgm:pt>
    <dgm:pt modelId="{DEE15FF2-5F5B-4AC4-B026-D0758CF54927}">
      <dgm:prSet/>
      <dgm:spPr/>
      <dgm:t>
        <a:bodyPr/>
        <a:lstStyle/>
        <a:p>
          <a:r>
            <a:rPr lang="en-US" dirty="0"/>
            <a:t>Increased user adoption and reduced the need for extensive training.</a:t>
          </a:r>
        </a:p>
      </dgm:t>
    </dgm:pt>
    <dgm:pt modelId="{2065725E-D575-4131-8F58-AA9F6D1BE30B}" type="parTrans" cxnId="{D810C0B3-4B5C-4F10-B352-4BEAECE7753C}">
      <dgm:prSet/>
      <dgm:spPr/>
      <dgm:t>
        <a:bodyPr/>
        <a:lstStyle/>
        <a:p>
          <a:endParaRPr lang="en-US"/>
        </a:p>
      </dgm:t>
    </dgm:pt>
    <dgm:pt modelId="{255C9407-67C2-4414-B09F-C91A1123606D}" type="sibTrans" cxnId="{D810C0B3-4B5C-4F10-B352-4BEAECE7753C}">
      <dgm:prSet/>
      <dgm:spPr/>
      <dgm:t>
        <a:bodyPr/>
        <a:lstStyle/>
        <a:p>
          <a:endParaRPr lang="en-US"/>
        </a:p>
      </dgm:t>
    </dgm:pt>
    <dgm:pt modelId="{39CDF1AF-D1DA-4262-9C04-62E3E7F3666A}" type="pres">
      <dgm:prSet presAssocID="{C115C4EA-9A26-4F20-9710-37B7C7A12DD3}" presName="vert0" presStyleCnt="0">
        <dgm:presLayoutVars>
          <dgm:dir/>
          <dgm:animOne val="branch"/>
          <dgm:animLvl val="lvl"/>
        </dgm:presLayoutVars>
      </dgm:prSet>
      <dgm:spPr/>
    </dgm:pt>
    <dgm:pt modelId="{235265E4-950B-4651-9DD8-79BF219308B8}" type="pres">
      <dgm:prSet presAssocID="{42578775-DC77-4ED5-8F16-7F62BF2C2ECE}" presName="thickLine" presStyleLbl="alignNode1" presStyleIdx="0" presStyleCnt="1"/>
      <dgm:spPr/>
    </dgm:pt>
    <dgm:pt modelId="{4A431544-CA8D-41FA-8BE4-0BD45842AFAC}" type="pres">
      <dgm:prSet presAssocID="{42578775-DC77-4ED5-8F16-7F62BF2C2ECE}" presName="horz1" presStyleCnt="0"/>
      <dgm:spPr/>
    </dgm:pt>
    <dgm:pt modelId="{B6C77B2E-AB84-4D0E-91A8-057B1E7FEFBA}" type="pres">
      <dgm:prSet presAssocID="{42578775-DC77-4ED5-8F16-7F62BF2C2ECE}" presName="tx1" presStyleLbl="revTx" presStyleIdx="0" presStyleCnt="3"/>
      <dgm:spPr/>
    </dgm:pt>
    <dgm:pt modelId="{613C3D3F-E450-41A7-95F9-CBBB947CBD93}" type="pres">
      <dgm:prSet presAssocID="{42578775-DC77-4ED5-8F16-7F62BF2C2ECE}" presName="vert1" presStyleCnt="0"/>
      <dgm:spPr/>
    </dgm:pt>
    <dgm:pt modelId="{DAB72FF5-B0F1-4569-B9C4-F712BB52D887}" type="pres">
      <dgm:prSet presAssocID="{0ACC482C-D817-401F-B4AB-50CC749305E4}" presName="vertSpace2a" presStyleCnt="0"/>
      <dgm:spPr/>
    </dgm:pt>
    <dgm:pt modelId="{0821ADE6-3CB0-45C1-A496-ABC22DFA63BD}" type="pres">
      <dgm:prSet presAssocID="{0ACC482C-D817-401F-B4AB-50CC749305E4}" presName="horz2" presStyleCnt="0"/>
      <dgm:spPr/>
    </dgm:pt>
    <dgm:pt modelId="{BD8D05A0-7D08-4DC1-BD9C-A30C262B066B}" type="pres">
      <dgm:prSet presAssocID="{0ACC482C-D817-401F-B4AB-50CC749305E4}" presName="horzSpace2" presStyleCnt="0"/>
      <dgm:spPr/>
    </dgm:pt>
    <dgm:pt modelId="{0E875CD1-4EDE-4B6F-817D-C9B2495B5AD7}" type="pres">
      <dgm:prSet presAssocID="{0ACC482C-D817-401F-B4AB-50CC749305E4}" presName="tx2" presStyleLbl="revTx" presStyleIdx="1" presStyleCnt="3"/>
      <dgm:spPr/>
    </dgm:pt>
    <dgm:pt modelId="{0CE481B4-5498-40ED-B025-9DC5377B8D81}" type="pres">
      <dgm:prSet presAssocID="{0ACC482C-D817-401F-B4AB-50CC749305E4}" presName="vert2" presStyleCnt="0"/>
      <dgm:spPr/>
    </dgm:pt>
    <dgm:pt modelId="{6CA96E31-39E3-41C2-B6D6-71E4F0D747A9}" type="pres">
      <dgm:prSet presAssocID="{0ACC482C-D817-401F-B4AB-50CC749305E4}" presName="thinLine2b" presStyleLbl="callout" presStyleIdx="0" presStyleCnt="2"/>
      <dgm:spPr/>
    </dgm:pt>
    <dgm:pt modelId="{F28C4DB3-4FCB-4672-8986-B5B25A73B4B2}" type="pres">
      <dgm:prSet presAssocID="{0ACC482C-D817-401F-B4AB-50CC749305E4}" presName="vertSpace2b" presStyleCnt="0"/>
      <dgm:spPr/>
    </dgm:pt>
    <dgm:pt modelId="{1B8EC1D3-7A95-419A-AED4-3941C86D9DD9}" type="pres">
      <dgm:prSet presAssocID="{DEE15FF2-5F5B-4AC4-B026-D0758CF54927}" presName="horz2" presStyleCnt="0"/>
      <dgm:spPr/>
    </dgm:pt>
    <dgm:pt modelId="{CC66D901-0177-484B-A9C7-0F551C402906}" type="pres">
      <dgm:prSet presAssocID="{DEE15FF2-5F5B-4AC4-B026-D0758CF54927}" presName="horzSpace2" presStyleCnt="0"/>
      <dgm:spPr/>
    </dgm:pt>
    <dgm:pt modelId="{925B33DC-252B-45A3-981F-0A9C932ED1E0}" type="pres">
      <dgm:prSet presAssocID="{DEE15FF2-5F5B-4AC4-B026-D0758CF54927}" presName="tx2" presStyleLbl="revTx" presStyleIdx="2" presStyleCnt="3"/>
      <dgm:spPr/>
    </dgm:pt>
    <dgm:pt modelId="{FA15E727-8B61-4545-AB7F-8DE3413D5C76}" type="pres">
      <dgm:prSet presAssocID="{DEE15FF2-5F5B-4AC4-B026-D0758CF54927}" presName="vert2" presStyleCnt="0"/>
      <dgm:spPr/>
    </dgm:pt>
    <dgm:pt modelId="{41048FD3-2B65-481E-A055-C43CD9EC3E60}" type="pres">
      <dgm:prSet presAssocID="{DEE15FF2-5F5B-4AC4-B026-D0758CF54927}" presName="thinLine2b" presStyleLbl="callout" presStyleIdx="1" presStyleCnt="2"/>
      <dgm:spPr/>
    </dgm:pt>
    <dgm:pt modelId="{DC19C703-CB63-4345-A1A0-985A36D0F17E}" type="pres">
      <dgm:prSet presAssocID="{DEE15FF2-5F5B-4AC4-B026-D0758CF54927}" presName="vertSpace2b" presStyleCnt="0"/>
      <dgm:spPr/>
    </dgm:pt>
  </dgm:ptLst>
  <dgm:cxnLst>
    <dgm:cxn modelId="{0AB0791F-B4F4-4631-AD77-00A698A807A5}" srcId="{42578775-DC77-4ED5-8F16-7F62BF2C2ECE}" destId="{0ACC482C-D817-401F-B4AB-50CC749305E4}" srcOrd="0" destOrd="0" parTransId="{D6B33D2D-022F-45D7-A43C-FBC2DD7D3008}" sibTransId="{D9D80280-C194-45B7-AF6B-5378762CD243}"/>
    <dgm:cxn modelId="{DFD4D236-DC41-40FB-A151-D64F38644E6B}" type="presOf" srcId="{C115C4EA-9A26-4F20-9710-37B7C7A12DD3}" destId="{39CDF1AF-D1DA-4262-9C04-62E3E7F3666A}" srcOrd="0" destOrd="0" presId="urn:microsoft.com/office/officeart/2008/layout/LinedList"/>
    <dgm:cxn modelId="{030EC768-1FA5-4DE5-809F-68C711D3D627}" srcId="{C115C4EA-9A26-4F20-9710-37B7C7A12DD3}" destId="{42578775-DC77-4ED5-8F16-7F62BF2C2ECE}" srcOrd="0" destOrd="0" parTransId="{E7E034CB-D1A6-40EA-99E9-C110AE57396C}" sibTransId="{14A3FA73-9A81-4DF5-A848-854E21505B80}"/>
    <dgm:cxn modelId="{55C31086-4EC4-4928-9E36-0B1B00C4D60A}" type="presOf" srcId="{42578775-DC77-4ED5-8F16-7F62BF2C2ECE}" destId="{B6C77B2E-AB84-4D0E-91A8-057B1E7FEFBA}" srcOrd="0" destOrd="0" presId="urn:microsoft.com/office/officeart/2008/layout/LinedList"/>
    <dgm:cxn modelId="{9DC6DEA8-F799-47CF-9E95-0299DB2E747B}" type="presOf" srcId="{DEE15FF2-5F5B-4AC4-B026-D0758CF54927}" destId="{925B33DC-252B-45A3-981F-0A9C932ED1E0}" srcOrd="0" destOrd="0" presId="urn:microsoft.com/office/officeart/2008/layout/LinedList"/>
    <dgm:cxn modelId="{D810C0B3-4B5C-4F10-B352-4BEAECE7753C}" srcId="{42578775-DC77-4ED5-8F16-7F62BF2C2ECE}" destId="{DEE15FF2-5F5B-4AC4-B026-D0758CF54927}" srcOrd="1" destOrd="0" parTransId="{2065725E-D575-4131-8F58-AA9F6D1BE30B}" sibTransId="{255C9407-67C2-4414-B09F-C91A1123606D}"/>
    <dgm:cxn modelId="{B235DCD4-0919-4F6E-991B-193A1759D40C}" type="presOf" srcId="{0ACC482C-D817-401F-B4AB-50CC749305E4}" destId="{0E875CD1-4EDE-4B6F-817D-C9B2495B5AD7}" srcOrd="0" destOrd="0" presId="urn:microsoft.com/office/officeart/2008/layout/LinedList"/>
    <dgm:cxn modelId="{2B024795-8599-4C87-9177-9FAA6CE2AFA7}" type="presParOf" srcId="{39CDF1AF-D1DA-4262-9C04-62E3E7F3666A}" destId="{235265E4-950B-4651-9DD8-79BF219308B8}" srcOrd="0" destOrd="0" presId="urn:microsoft.com/office/officeart/2008/layout/LinedList"/>
    <dgm:cxn modelId="{89C44ABA-12B9-4B7F-9967-C2D4FD8DD767}" type="presParOf" srcId="{39CDF1AF-D1DA-4262-9C04-62E3E7F3666A}" destId="{4A431544-CA8D-41FA-8BE4-0BD45842AFAC}" srcOrd="1" destOrd="0" presId="urn:microsoft.com/office/officeart/2008/layout/LinedList"/>
    <dgm:cxn modelId="{739EEFA5-30E5-4753-852F-E409D08B0EE9}" type="presParOf" srcId="{4A431544-CA8D-41FA-8BE4-0BD45842AFAC}" destId="{B6C77B2E-AB84-4D0E-91A8-057B1E7FEFBA}" srcOrd="0" destOrd="0" presId="urn:microsoft.com/office/officeart/2008/layout/LinedList"/>
    <dgm:cxn modelId="{AEE8167B-AA6F-4C08-9E21-245E03AB1D4D}" type="presParOf" srcId="{4A431544-CA8D-41FA-8BE4-0BD45842AFAC}" destId="{613C3D3F-E450-41A7-95F9-CBBB947CBD93}" srcOrd="1" destOrd="0" presId="urn:microsoft.com/office/officeart/2008/layout/LinedList"/>
    <dgm:cxn modelId="{31709BBF-2BF4-425F-AFCE-1EA72BA0F2E2}" type="presParOf" srcId="{613C3D3F-E450-41A7-95F9-CBBB947CBD93}" destId="{DAB72FF5-B0F1-4569-B9C4-F712BB52D887}" srcOrd="0" destOrd="0" presId="urn:microsoft.com/office/officeart/2008/layout/LinedList"/>
    <dgm:cxn modelId="{FA0E688C-C4BB-4361-8DF4-43824522694A}" type="presParOf" srcId="{613C3D3F-E450-41A7-95F9-CBBB947CBD93}" destId="{0821ADE6-3CB0-45C1-A496-ABC22DFA63BD}" srcOrd="1" destOrd="0" presId="urn:microsoft.com/office/officeart/2008/layout/LinedList"/>
    <dgm:cxn modelId="{417AC11A-FE84-49A3-97B2-0B30DD7125BC}" type="presParOf" srcId="{0821ADE6-3CB0-45C1-A496-ABC22DFA63BD}" destId="{BD8D05A0-7D08-4DC1-BD9C-A30C262B066B}" srcOrd="0" destOrd="0" presId="urn:microsoft.com/office/officeart/2008/layout/LinedList"/>
    <dgm:cxn modelId="{FE74F9A6-2DC1-4845-94C5-A1444DC7C036}" type="presParOf" srcId="{0821ADE6-3CB0-45C1-A496-ABC22DFA63BD}" destId="{0E875CD1-4EDE-4B6F-817D-C9B2495B5AD7}" srcOrd="1" destOrd="0" presId="urn:microsoft.com/office/officeart/2008/layout/LinedList"/>
    <dgm:cxn modelId="{2CCD602B-4495-4368-B94E-69C8C4D2C3A2}" type="presParOf" srcId="{0821ADE6-3CB0-45C1-A496-ABC22DFA63BD}" destId="{0CE481B4-5498-40ED-B025-9DC5377B8D81}" srcOrd="2" destOrd="0" presId="urn:microsoft.com/office/officeart/2008/layout/LinedList"/>
    <dgm:cxn modelId="{5BE84304-78F8-4865-B27D-7F670ABA6172}" type="presParOf" srcId="{613C3D3F-E450-41A7-95F9-CBBB947CBD93}" destId="{6CA96E31-39E3-41C2-B6D6-71E4F0D747A9}" srcOrd="2" destOrd="0" presId="urn:microsoft.com/office/officeart/2008/layout/LinedList"/>
    <dgm:cxn modelId="{D1A045CF-A66C-43FE-BDDB-023F38E751BD}" type="presParOf" srcId="{613C3D3F-E450-41A7-95F9-CBBB947CBD93}" destId="{F28C4DB3-4FCB-4672-8986-B5B25A73B4B2}" srcOrd="3" destOrd="0" presId="urn:microsoft.com/office/officeart/2008/layout/LinedList"/>
    <dgm:cxn modelId="{6EDCBAAD-0ABC-4A5F-964A-A40310F03923}" type="presParOf" srcId="{613C3D3F-E450-41A7-95F9-CBBB947CBD93}" destId="{1B8EC1D3-7A95-419A-AED4-3941C86D9DD9}" srcOrd="4" destOrd="0" presId="urn:microsoft.com/office/officeart/2008/layout/LinedList"/>
    <dgm:cxn modelId="{02030C92-2DF6-4E77-A70C-27B6AE3EB3CD}" type="presParOf" srcId="{1B8EC1D3-7A95-419A-AED4-3941C86D9DD9}" destId="{CC66D901-0177-484B-A9C7-0F551C402906}" srcOrd="0" destOrd="0" presId="urn:microsoft.com/office/officeart/2008/layout/LinedList"/>
    <dgm:cxn modelId="{BA201415-62FD-4533-9FD7-866C7B1AE9DD}" type="presParOf" srcId="{1B8EC1D3-7A95-419A-AED4-3941C86D9DD9}" destId="{925B33DC-252B-45A3-981F-0A9C932ED1E0}" srcOrd="1" destOrd="0" presId="urn:microsoft.com/office/officeart/2008/layout/LinedList"/>
    <dgm:cxn modelId="{6028A206-DAB8-47B8-BD84-396D95856605}" type="presParOf" srcId="{1B8EC1D3-7A95-419A-AED4-3941C86D9DD9}" destId="{FA15E727-8B61-4545-AB7F-8DE3413D5C76}" srcOrd="2" destOrd="0" presId="urn:microsoft.com/office/officeart/2008/layout/LinedList"/>
    <dgm:cxn modelId="{8E6E3EDA-7F80-41D7-A10E-0F4CF240F914}" type="presParOf" srcId="{613C3D3F-E450-41A7-95F9-CBBB947CBD93}" destId="{41048FD3-2B65-481E-A055-C43CD9EC3E60}" srcOrd="5" destOrd="0" presId="urn:microsoft.com/office/officeart/2008/layout/LinedList"/>
    <dgm:cxn modelId="{AAD6D10B-F143-47A8-A14D-E2CF18A2E49A}" type="presParOf" srcId="{613C3D3F-E450-41A7-95F9-CBBB947CBD93}" destId="{DC19C703-CB63-4345-A1A0-985A36D0F17E}"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867769-DBD1-4497-9A21-9863AC7B7C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E8F1FA-3E95-455C-849E-8528107FFA6E}">
      <dgm:prSet/>
      <dgm:spPr/>
      <dgm:t>
        <a:bodyPr/>
        <a:lstStyle/>
        <a:p>
          <a:pPr>
            <a:lnSpc>
              <a:spcPct val="100000"/>
            </a:lnSpc>
          </a:pPr>
          <a:r>
            <a:rPr lang="en-US" dirty="0"/>
            <a:t>Practice Collecting: </a:t>
          </a:r>
          <a:r>
            <a:rPr lang="en-US" dirty="0">
              <a:latin typeface="Georgia Pro Semibold"/>
            </a:rPr>
            <a:t>Gather</a:t>
          </a:r>
          <a:r>
            <a:rPr lang="en-US" dirty="0"/>
            <a:t> valuable insights from end-users </a:t>
          </a:r>
        </a:p>
      </dgm:t>
    </dgm:pt>
    <dgm:pt modelId="{F55058A0-3106-4222-B94F-87590CF6A7A2}" type="parTrans" cxnId="{35722BA0-4C0C-4E90-9C82-1E480BF41424}">
      <dgm:prSet/>
      <dgm:spPr/>
      <dgm:t>
        <a:bodyPr/>
        <a:lstStyle/>
        <a:p>
          <a:endParaRPr lang="en-US"/>
        </a:p>
      </dgm:t>
    </dgm:pt>
    <dgm:pt modelId="{CF26118A-E73F-4A61-875A-9EC32A62F3D3}" type="sibTrans" cxnId="{35722BA0-4C0C-4E90-9C82-1E480BF41424}">
      <dgm:prSet/>
      <dgm:spPr/>
      <dgm:t>
        <a:bodyPr/>
        <a:lstStyle/>
        <a:p>
          <a:pPr>
            <a:lnSpc>
              <a:spcPct val="100000"/>
            </a:lnSpc>
          </a:pPr>
          <a:endParaRPr lang="en-US"/>
        </a:p>
      </dgm:t>
    </dgm:pt>
    <dgm:pt modelId="{54688ACE-D6BE-48F9-93CB-AA272FB1235C}">
      <dgm:prSet/>
      <dgm:spPr/>
      <dgm:t>
        <a:bodyPr/>
        <a:lstStyle/>
        <a:p>
          <a:pPr rtl="0">
            <a:lnSpc>
              <a:spcPct val="100000"/>
            </a:lnSpc>
          </a:pPr>
          <a:r>
            <a:rPr lang="en-US" dirty="0"/>
            <a:t>UI Evolution:</a:t>
          </a:r>
          <a:r>
            <a:rPr lang="en-US" dirty="0">
              <a:latin typeface="Georgia Pro Semibold"/>
            </a:rPr>
            <a:t> Develop</a:t>
          </a:r>
          <a:r>
            <a:rPr lang="en-US" dirty="0"/>
            <a:t> an interface that is intuitive, user-friendly, and tailored</a:t>
          </a:r>
          <a:r>
            <a:rPr lang="en-US" dirty="0">
              <a:latin typeface="Georgia Pro Semibold"/>
            </a:rPr>
            <a:t> </a:t>
          </a:r>
          <a:endParaRPr lang="en-US" dirty="0"/>
        </a:p>
      </dgm:t>
    </dgm:pt>
    <dgm:pt modelId="{2C868050-848A-468C-85C6-74E0BB90215B}" type="parTrans" cxnId="{60DD0E8E-6DC3-4B67-8B97-F8A399F5930C}">
      <dgm:prSet/>
      <dgm:spPr/>
      <dgm:t>
        <a:bodyPr/>
        <a:lstStyle/>
        <a:p>
          <a:endParaRPr lang="en-US"/>
        </a:p>
      </dgm:t>
    </dgm:pt>
    <dgm:pt modelId="{8EA78B77-F0B4-4B34-A68A-D941BE199E2B}" type="sibTrans" cxnId="{60DD0E8E-6DC3-4B67-8B97-F8A399F5930C}">
      <dgm:prSet/>
      <dgm:spPr/>
      <dgm:t>
        <a:bodyPr/>
        <a:lstStyle/>
        <a:p>
          <a:pPr>
            <a:lnSpc>
              <a:spcPct val="100000"/>
            </a:lnSpc>
          </a:pPr>
          <a:endParaRPr lang="en-US"/>
        </a:p>
      </dgm:t>
    </dgm:pt>
    <dgm:pt modelId="{798C1A70-2A8E-406B-AD27-BE568CD83ADE}">
      <dgm:prSet/>
      <dgm:spPr/>
      <dgm:t>
        <a:bodyPr/>
        <a:lstStyle/>
        <a:p>
          <a:pPr>
            <a:lnSpc>
              <a:spcPct val="100000"/>
            </a:lnSpc>
          </a:pPr>
          <a:r>
            <a:rPr lang="en-US" dirty="0"/>
            <a:t>Software Usability</a:t>
          </a:r>
        </a:p>
      </dgm:t>
    </dgm:pt>
    <dgm:pt modelId="{3654480C-977A-4EEF-83DA-6D62D6201540}" type="parTrans" cxnId="{3CDA9390-D434-47FF-A3CC-CCD9D4940BEB}">
      <dgm:prSet/>
      <dgm:spPr/>
      <dgm:t>
        <a:bodyPr/>
        <a:lstStyle/>
        <a:p>
          <a:endParaRPr lang="en-US"/>
        </a:p>
      </dgm:t>
    </dgm:pt>
    <dgm:pt modelId="{323FEC29-645C-451B-A2E1-C1A0CA89589F}" type="sibTrans" cxnId="{3CDA9390-D434-47FF-A3CC-CCD9D4940BEB}">
      <dgm:prSet/>
      <dgm:spPr/>
      <dgm:t>
        <a:bodyPr/>
        <a:lstStyle/>
        <a:p>
          <a:pPr>
            <a:lnSpc>
              <a:spcPct val="100000"/>
            </a:lnSpc>
          </a:pPr>
          <a:endParaRPr lang="en-US"/>
        </a:p>
      </dgm:t>
    </dgm:pt>
    <dgm:pt modelId="{D629F866-6423-4F2A-BBF1-F96BE0E18F5C}">
      <dgm:prSet/>
      <dgm:spPr/>
      <dgm:t>
        <a:bodyPr/>
        <a:lstStyle/>
        <a:p>
          <a:pPr rtl="0">
            <a:lnSpc>
              <a:spcPct val="100000"/>
            </a:lnSpc>
          </a:pPr>
          <a:r>
            <a:rPr lang="en-US" dirty="0"/>
            <a:t>Software Testing:</a:t>
          </a:r>
          <a:r>
            <a:rPr lang="en-US" dirty="0">
              <a:latin typeface="Georgia Pro Semibold"/>
            </a:rPr>
            <a:t> Rigorous</a:t>
          </a:r>
          <a:r>
            <a:rPr lang="en-US" dirty="0"/>
            <a:t> testing of the software at each stage of development</a:t>
          </a:r>
          <a:r>
            <a:rPr lang="en-US" dirty="0">
              <a:latin typeface="Georgia Pro Semibold"/>
            </a:rPr>
            <a:t> </a:t>
          </a:r>
          <a:endParaRPr lang="en-US" dirty="0"/>
        </a:p>
      </dgm:t>
    </dgm:pt>
    <dgm:pt modelId="{5E1007AA-F444-4B24-BAA3-6A0C58D55BD6}" type="parTrans" cxnId="{33F2FF7F-DE7E-486F-BB4F-A9365F07165F}">
      <dgm:prSet/>
      <dgm:spPr/>
      <dgm:t>
        <a:bodyPr/>
        <a:lstStyle/>
        <a:p>
          <a:endParaRPr lang="en-US"/>
        </a:p>
      </dgm:t>
    </dgm:pt>
    <dgm:pt modelId="{81F9AB56-F080-4EDC-9CCF-2B43F783295D}" type="sibTrans" cxnId="{33F2FF7F-DE7E-486F-BB4F-A9365F07165F}">
      <dgm:prSet/>
      <dgm:spPr/>
      <dgm:t>
        <a:bodyPr/>
        <a:lstStyle/>
        <a:p>
          <a:pPr>
            <a:lnSpc>
              <a:spcPct val="100000"/>
            </a:lnSpc>
          </a:pPr>
          <a:endParaRPr lang="en-US"/>
        </a:p>
      </dgm:t>
    </dgm:pt>
    <dgm:pt modelId="{4DBC540A-10F1-4CFE-917F-042C088948B4}">
      <dgm:prSet/>
      <dgm:spPr/>
      <dgm:t>
        <a:bodyPr/>
        <a:lstStyle/>
        <a:p>
          <a:pPr rtl="0">
            <a:lnSpc>
              <a:spcPct val="100000"/>
            </a:lnSpc>
          </a:pPr>
          <a:r>
            <a:rPr lang="en-US" dirty="0"/>
            <a:t>Software Delivery:</a:t>
          </a:r>
          <a:r>
            <a:rPr lang="en-US" dirty="0">
              <a:latin typeface="Georgia Pro Semibold"/>
            </a:rPr>
            <a:t> Ensure</a:t>
          </a:r>
          <a:r>
            <a:rPr lang="en-US" dirty="0"/>
            <a:t> timely and efficient delivery of the software</a:t>
          </a:r>
        </a:p>
      </dgm:t>
    </dgm:pt>
    <dgm:pt modelId="{8A6C9A92-6676-448C-9A8F-029B385C656F}" type="parTrans" cxnId="{C8F3EFAA-7109-432C-973A-1F5AB9C4866F}">
      <dgm:prSet/>
      <dgm:spPr/>
      <dgm:t>
        <a:bodyPr/>
        <a:lstStyle/>
        <a:p>
          <a:endParaRPr lang="en-US"/>
        </a:p>
      </dgm:t>
    </dgm:pt>
    <dgm:pt modelId="{64773C47-E2E5-47EC-9893-0EDC9CAABA4F}" type="sibTrans" cxnId="{C8F3EFAA-7109-432C-973A-1F5AB9C4866F}">
      <dgm:prSet/>
      <dgm:spPr/>
      <dgm:t>
        <a:bodyPr/>
        <a:lstStyle/>
        <a:p>
          <a:endParaRPr lang="en-US"/>
        </a:p>
      </dgm:t>
    </dgm:pt>
    <dgm:pt modelId="{70582844-2F26-4C90-86ED-0915FB40D7D4}" type="pres">
      <dgm:prSet presAssocID="{75867769-DBD1-4497-9A21-9863AC7B7C6F}" presName="root" presStyleCnt="0">
        <dgm:presLayoutVars>
          <dgm:dir/>
          <dgm:resizeHandles val="exact"/>
        </dgm:presLayoutVars>
      </dgm:prSet>
      <dgm:spPr/>
    </dgm:pt>
    <dgm:pt modelId="{26F169D6-E96E-4428-946A-E248696D1300}" type="pres">
      <dgm:prSet presAssocID="{DDE8F1FA-3E95-455C-849E-8528107FFA6E}" presName="compNode" presStyleCnt="0"/>
      <dgm:spPr/>
    </dgm:pt>
    <dgm:pt modelId="{5647037C-4BDD-4EFA-A1FC-49CB0EABA923}" type="pres">
      <dgm:prSet presAssocID="{DDE8F1FA-3E95-455C-849E-8528107FFA6E}" presName="bgRect" presStyleLbl="bgShp" presStyleIdx="0" presStyleCnt="5"/>
      <dgm:spPr/>
    </dgm:pt>
    <dgm:pt modelId="{F1A5B31F-6957-4102-BBFC-E05802046E7B}" type="pres">
      <dgm:prSet presAssocID="{DDE8F1FA-3E95-455C-849E-8528107FFA6E}"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F0C5E7B-D16A-439B-850A-E01E82E2067A}" type="pres">
      <dgm:prSet presAssocID="{DDE8F1FA-3E95-455C-849E-8528107FFA6E}" presName="spaceRect" presStyleCnt="0"/>
      <dgm:spPr/>
    </dgm:pt>
    <dgm:pt modelId="{EA233E3A-EC51-4B0A-9A79-A34CEABC204C}" type="pres">
      <dgm:prSet presAssocID="{DDE8F1FA-3E95-455C-849E-8528107FFA6E}" presName="parTx" presStyleLbl="revTx" presStyleIdx="0" presStyleCnt="5">
        <dgm:presLayoutVars>
          <dgm:chMax val="0"/>
          <dgm:chPref val="0"/>
        </dgm:presLayoutVars>
      </dgm:prSet>
      <dgm:spPr/>
    </dgm:pt>
    <dgm:pt modelId="{89E501C1-9B5D-4B91-9F6D-9728F33A35BB}" type="pres">
      <dgm:prSet presAssocID="{CF26118A-E73F-4A61-875A-9EC32A62F3D3}" presName="sibTrans" presStyleCnt="0"/>
      <dgm:spPr/>
    </dgm:pt>
    <dgm:pt modelId="{E9AEEFBE-40FF-42F4-A798-3927B48F9064}" type="pres">
      <dgm:prSet presAssocID="{54688ACE-D6BE-48F9-93CB-AA272FB1235C}" presName="compNode" presStyleCnt="0"/>
      <dgm:spPr/>
    </dgm:pt>
    <dgm:pt modelId="{EFF6A9C9-A975-4E22-8CBE-BD99CD0E255D}" type="pres">
      <dgm:prSet presAssocID="{54688ACE-D6BE-48F9-93CB-AA272FB1235C}" presName="bgRect" presStyleLbl="bgShp" presStyleIdx="1" presStyleCnt="5"/>
      <dgm:spPr/>
    </dgm:pt>
    <dgm:pt modelId="{7589C1C9-034C-4AE4-8C8B-9B33BC005BF7}" type="pres">
      <dgm:prSet presAssocID="{54688ACE-D6BE-48F9-93CB-AA272FB1235C}"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563B3DDA-8BFF-4A5F-9CC1-8B8BC3D47EE0}" type="pres">
      <dgm:prSet presAssocID="{54688ACE-D6BE-48F9-93CB-AA272FB1235C}" presName="spaceRect" presStyleCnt="0"/>
      <dgm:spPr/>
    </dgm:pt>
    <dgm:pt modelId="{AE145C9E-5629-4D4D-9BD2-C399B55D154D}" type="pres">
      <dgm:prSet presAssocID="{54688ACE-D6BE-48F9-93CB-AA272FB1235C}" presName="parTx" presStyleLbl="revTx" presStyleIdx="1" presStyleCnt="5">
        <dgm:presLayoutVars>
          <dgm:chMax val="0"/>
          <dgm:chPref val="0"/>
        </dgm:presLayoutVars>
      </dgm:prSet>
      <dgm:spPr/>
    </dgm:pt>
    <dgm:pt modelId="{090B57BE-CCE6-4398-9915-5637C987D273}" type="pres">
      <dgm:prSet presAssocID="{8EA78B77-F0B4-4B34-A68A-D941BE199E2B}" presName="sibTrans" presStyleCnt="0"/>
      <dgm:spPr/>
    </dgm:pt>
    <dgm:pt modelId="{32431B50-9B4D-4F2F-9DDE-24DA2139F17F}" type="pres">
      <dgm:prSet presAssocID="{798C1A70-2A8E-406B-AD27-BE568CD83ADE}" presName="compNode" presStyleCnt="0"/>
      <dgm:spPr/>
    </dgm:pt>
    <dgm:pt modelId="{A5997DF2-7BD4-4AC1-BB95-A08E392821AB}" type="pres">
      <dgm:prSet presAssocID="{798C1A70-2A8E-406B-AD27-BE568CD83ADE}" presName="bgRect" presStyleLbl="bgShp" presStyleIdx="2" presStyleCnt="5"/>
      <dgm:spPr/>
    </dgm:pt>
    <dgm:pt modelId="{678FAD3C-F38F-4265-AF56-023BF2052F45}" type="pres">
      <dgm:prSet presAssocID="{798C1A70-2A8E-406B-AD27-BE568CD83ADE}"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6D59D9AC-8313-4171-814A-AB1C132BA7C6}" type="pres">
      <dgm:prSet presAssocID="{798C1A70-2A8E-406B-AD27-BE568CD83ADE}" presName="spaceRect" presStyleCnt="0"/>
      <dgm:spPr/>
    </dgm:pt>
    <dgm:pt modelId="{9B83CB73-DCBD-4B02-9C4A-9910D94F038C}" type="pres">
      <dgm:prSet presAssocID="{798C1A70-2A8E-406B-AD27-BE568CD83ADE}" presName="parTx" presStyleLbl="revTx" presStyleIdx="2" presStyleCnt="5">
        <dgm:presLayoutVars>
          <dgm:chMax val="0"/>
          <dgm:chPref val="0"/>
        </dgm:presLayoutVars>
      </dgm:prSet>
      <dgm:spPr/>
    </dgm:pt>
    <dgm:pt modelId="{D3B77596-4E2D-420A-A50D-9987B431E25C}" type="pres">
      <dgm:prSet presAssocID="{323FEC29-645C-451B-A2E1-C1A0CA89589F}" presName="sibTrans" presStyleCnt="0"/>
      <dgm:spPr/>
    </dgm:pt>
    <dgm:pt modelId="{E60D8797-E44F-4204-B8FA-5B169026CD6F}" type="pres">
      <dgm:prSet presAssocID="{D629F866-6423-4F2A-BBF1-F96BE0E18F5C}" presName="compNode" presStyleCnt="0"/>
      <dgm:spPr/>
    </dgm:pt>
    <dgm:pt modelId="{2AF0682C-AF4B-4AD1-AD9E-7F7B51DB0A9D}" type="pres">
      <dgm:prSet presAssocID="{D629F866-6423-4F2A-BBF1-F96BE0E18F5C}" presName="bgRect" presStyleLbl="bgShp" presStyleIdx="3" presStyleCnt="5"/>
      <dgm:spPr/>
    </dgm:pt>
    <dgm:pt modelId="{5F0ADF2E-A6C5-4B88-B618-2DCDB9E5987E}" type="pres">
      <dgm:prSet presAssocID="{D629F866-6423-4F2A-BBF1-F96BE0E18F5C}"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D89DE640-0124-4EA2-85D0-EBDF07D05E7A}" type="pres">
      <dgm:prSet presAssocID="{D629F866-6423-4F2A-BBF1-F96BE0E18F5C}" presName="spaceRect" presStyleCnt="0"/>
      <dgm:spPr/>
    </dgm:pt>
    <dgm:pt modelId="{A6DD814C-3470-4ADD-A812-C5BA1B53BC66}" type="pres">
      <dgm:prSet presAssocID="{D629F866-6423-4F2A-BBF1-F96BE0E18F5C}" presName="parTx" presStyleLbl="revTx" presStyleIdx="3" presStyleCnt="5">
        <dgm:presLayoutVars>
          <dgm:chMax val="0"/>
          <dgm:chPref val="0"/>
        </dgm:presLayoutVars>
      </dgm:prSet>
      <dgm:spPr/>
    </dgm:pt>
    <dgm:pt modelId="{36235AC7-FB40-4551-8C90-C0398028CE1B}" type="pres">
      <dgm:prSet presAssocID="{81F9AB56-F080-4EDC-9CCF-2B43F783295D}" presName="sibTrans" presStyleCnt="0"/>
      <dgm:spPr/>
    </dgm:pt>
    <dgm:pt modelId="{65DD5178-80AD-49F3-8D88-F5EB5A7EB527}" type="pres">
      <dgm:prSet presAssocID="{4DBC540A-10F1-4CFE-917F-042C088948B4}" presName="compNode" presStyleCnt="0"/>
      <dgm:spPr/>
    </dgm:pt>
    <dgm:pt modelId="{5CA659FF-2A1B-45F9-AEB7-2F88E26D8554}" type="pres">
      <dgm:prSet presAssocID="{4DBC540A-10F1-4CFE-917F-042C088948B4}" presName="bgRect" presStyleLbl="bgShp" presStyleIdx="4" presStyleCnt="5"/>
      <dgm:spPr/>
    </dgm:pt>
    <dgm:pt modelId="{CD7DFFAF-936D-47DD-BE56-FB9DB888A1E4}" type="pres">
      <dgm:prSet presAssocID="{4DBC540A-10F1-4CFE-917F-042C088948B4}"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1B20B798-22B0-42C3-969C-9B2F74C31010}" type="pres">
      <dgm:prSet presAssocID="{4DBC540A-10F1-4CFE-917F-042C088948B4}" presName="spaceRect" presStyleCnt="0"/>
      <dgm:spPr/>
    </dgm:pt>
    <dgm:pt modelId="{C25F0E2A-1384-4C2F-9F76-9450A660664D}" type="pres">
      <dgm:prSet presAssocID="{4DBC540A-10F1-4CFE-917F-042C088948B4}" presName="parTx" presStyleLbl="revTx" presStyleIdx="4" presStyleCnt="5">
        <dgm:presLayoutVars>
          <dgm:chMax val="0"/>
          <dgm:chPref val="0"/>
        </dgm:presLayoutVars>
      </dgm:prSet>
      <dgm:spPr/>
    </dgm:pt>
  </dgm:ptLst>
  <dgm:cxnLst>
    <dgm:cxn modelId="{1C09AB08-BB39-4DA6-B47C-30BF94271F87}" type="presOf" srcId="{75867769-DBD1-4497-9A21-9863AC7B7C6F}" destId="{70582844-2F26-4C90-86ED-0915FB40D7D4}" srcOrd="0" destOrd="0" presId="urn:microsoft.com/office/officeart/2018/2/layout/IconVerticalSolidList"/>
    <dgm:cxn modelId="{7C7CB865-35CB-4B4C-8CF9-E38BCB8AE008}" type="presOf" srcId="{798C1A70-2A8E-406B-AD27-BE568CD83ADE}" destId="{9B83CB73-DCBD-4B02-9C4A-9910D94F038C}" srcOrd="0" destOrd="0" presId="urn:microsoft.com/office/officeart/2018/2/layout/IconVerticalSolidList"/>
    <dgm:cxn modelId="{3FD9827C-B1E8-42E1-855F-25D4D3912A9E}" type="presOf" srcId="{4DBC540A-10F1-4CFE-917F-042C088948B4}" destId="{C25F0E2A-1384-4C2F-9F76-9450A660664D}" srcOrd="0" destOrd="0" presId="urn:microsoft.com/office/officeart/2018/2/layout/IconVerticalSolidList"/>
    <dgm:cxn modelId="{33F2FF7F-DE7E-486F-BB4F-A9365F07165F}" srcId="{75867769-DBD1-4497-9A21-9863AC7B7C6F}" destId="{D629F866-6423-4F2A-BBF1-F96BE0E18F5C}" srcOrd="3" destOrd="0" parTransId="{5E1007AA-F444-4B24-BAA3-6A0C58D55BD6}" sibTransId="{81F9AB56-F080-4EDC-9CCF-2B43F783295D}"/>
    <dgm:cxn modelId="{46521E86-8B49-40FA-938C-2507CDC2C288}" type="presOf" srcId="{54688ACE-D6BE-48F9-93CB-AA272FB1235C}" destId="{AE145C9E-5629-4D4D-9BD2-C399B55D154D}" srcOrd="0" destOrd="0" presId="urn:microsoft.com/office/officeart/2018/2/layout/IconVerticalSolidList"/>
    <dgm:cxn modelId="{60DD0E8E-6DC3-4B67-8B97-F8A399F5930C}" srcId="{75867769-DBD1-4497-9A21-9863AC7B7C6F}" destId="{54688ACE-D6BE-48F9-93CB-AA272FB1235C}" srcOrd="1" destOrd="0" parTransId="{2C868050-848A-468C-85C6-74E0BB90215B}" sibTransId="{8EA78B77-F0B4-4B34-A68A-D941BE199E2B}"/>
    <dgm:cxn modelId="{3CDA9390-D434-47FF-A3CC-CCD9D4940BEB}" srcId="{75867769-DBD1-4497-9A21-9863AC7B7C6F}" destId="{798C1A70-2A8E-406B-AD27-BE568CD83ADE}" srcOrd="2" destOrd="0" parTransId="{3654480C-977A-4EEF-83DA-6D62D6201540}" sibTransId="{323FEC29-645C-451B-A2E1-C1A0CA89589F}"/>
    <dgm:cxn modelId="{35722BA0-4C0C-4E90-9C82-1E480BF41424}" srcId="{75867769-DBD1-4497-9A21-9863AC7B7C6F}" destId="{DDE8F1FA-3E95-455C-849E-8528107FFA6E}" srcOrd="0" destOrd="0" parTransId="{F55058A0-3106-4222-B94F-87590CF6A7A2}" sibTransId="{CF26118A-E73F-4A61-875A-9EC32A62F3D3}"/>
    <dgm:cxn modelId="{C8F3EFAA-7109-432C-973A-1F5AB9C4866F}" srcId="{75867769-DBD1-4497-9A21-9863AC7B7C6F}" destId="{4DBC540A-10F1-4CFE-917F-042C088948B4}" srcOrd="4" destOrd="0" parTransId="{8A6C9A92-6676-448C-9A8F-029B385C656F}" sibTransId="{64773C47-E2E5-47EC-9893-0EDC9CAABA4F}"/>
    <dgm:cxn modelId="{DF39A6C6-59BB-4024-8529-3CB1F34082E9}" type="presOf" srcId="{D629F866-6423-4F2A-BBF1-F96BE0E18F5C}" destId="{A6DD814C-3470-4ADD-A812-C5BA1B53BC66}" srcOrd="0" destOrd="0" presId="urn:microsoft.com/office/officeart/2018/2/layout/IconVerticalSolidList"/>
    <dgm:cxn modelId="{35F7DECA-9DFF-48CF-9D8E-E24758480757}" type="presOf" srcId="{DDE8F1FA-3E95-455C-849E-8528107FFA6E}" destId="{EA233E3A-EC51-4B0A-9A79-A34CEABC204C}" srcOrd="0" destOrd="0" presId="urn:microsoft.com/office/officeart/2018/2/layout/IconVerticalSolidList"/>
    <dgm:cxn modelId="{9A90BE8B-8BC1-4F37-9EBF-AD472614402C}" type="presParOf" srcId="{70582844-2F26-4C90-86ED-0915FB40D7D4}" destId="{26F169D6-E96E-4428-946A-E248696D1300}" srcOrd="0" destOrd="0" presId="urn:microsoft.com/office/officeart/2018/2/layout/IconVerticalSolidList"/>
    <dgm:cxn modelId="{6B8CB6D5-20A3-465F-9A19-9341074219EF}" type="presParOf" srcId="{26F169D6-E96E-4428-946A-E248696D1300}" destId="{5647037C-4BDD-4EFA-A1FC-49CB0EABA923}" srcOrd="0" destOrd="0" presId="urn:microsoft.com/office/officeart/2018/2/layout/IconVerticalSolidList"/>
    <dgm:cxn modelId="{44C83565-0559-40A0-9A3C-A9648689D9B9}" type="presParOf" srcId="{26F169D6-E96E-4428-946A-E248696D1300}" destId="{F1A5B31F-6957-4102-BBFC-E05802046E7B}" srcOrd="1" destOrd="0" presId="urn:microsoft.com/office/officeart/2018/2/layout/IconVerticalSolidList"/>
    <dgm:cxn modelId="{35DCA5CE-DE56-4C8D-A44F-83E4B942E010}" type="presParOf" srcId="{26F169D6-E96E-4428-946A-E248696D1300}" destId="{DF0C5E7B-D16A-439B-850A-E01E82E2067A}" srcOrd="2" destOrd="0" presId="urn:microsoft.com/office/officeart/2018/2/layout/IconVerticalSolidList"/>
    <dgm:cxn modelId="{BE3BDBED-0022-40C5-9EC2-91C62A6224F9}" type="presParOf" srcId="{26F169D6-E96E-4428-946A-E248696D1300}" destId="{EA233E3A-EC51-4B0A-9A79-A34CEABC204C}" srcOrd="3" destOrd="0" presId="urn:microsoft.com/office/officeart/2018/2/layout/IconVerticalSolidList"/>
    <dgm:cxn modelId="{ECDCE8E0-C452-479F-8503-7ABAFBAFE3FD}" type="presParOf" srcId="{70582844-2F26-4C90-86ED-0915FB40D7D4}" destId="{89E501C1-9B5D-4B91-9F6D-9728F33A35BB}" srcOrd="1" destOrd="0" presId="urn:microsoft.com/office/officeart/2018/2/layout/IconVerticalSolidList"/>
    <dgm:cxn modelId="{5D08DEDB-8E85-47C4-8A90-49A496F93D94}" type="presParOf" srcId="{70582844-2F26-4C90-86ED-0915FB40D7D4}" destId="{E9AEEFBE-40FF-42F4-A798-3927B48F9064}" srcOrd="2" destOrd="0" presId="urn:microsoft.com/office/officeart/2018/2/layout/IconVerticalSolidList"/>
    <dgm:cxn modelId="{10D7613A-E1DF-42E1-B2C9-71ADB0EB05A5}" type="presParOf" srcId="{E9AEEFBE-40FF-42F4-A798-3927B48F9064}" destId="{EFF6A9C9-A975-4E22-8CBE-BD99CD0E255D}" srcOrd="0" destOrd="0" presId="urn:microsoft.com/office/officeart/2018/2/layout/IconVerticalSolidList"/>
    <dgm:cxn modelId="{84438F5A-47D8-4F92-B017-887225181F4F}" type="presParOf" srcId="{E9AEEFBE-40FF-42F4-A798-3927B48F9064}" destId="{7589C1C9-034C-4AE4-8C8B-9B33BC005BF7}" srcOrd="1" destOrd="0" presId="urn:microsoft.com/office/officeart/2018/2/layout/IconVerticalSolidList"/>
    <dgm:cxn modelId="{27B7A405-3DD2-4B7A-86D7-9CDEB6DA29A0}" type="presParOf" srcId="{E9AEEFBE-40FF-42F4-A798-3927B48F9064}" destId="{563B3DDA-8BFF-4A5F-9CC1-8B8BC3D47EE0}" srcOrd="2" destOrd="0" presId="urn:microsoft.com/office/officeart/2018/2/layout/IconVerticalSolidList"/>
    <dgm:cxn modelId="{36C91C80-53A5-4988-B095-A732E471A6DE}" type="presParOf" srcId="{E9AEEFBE-40FF-42F4-A798-3927B48F9064}" destId="{AE145C9E-5629-4D4D-9BD2-C399B55D154D}" srcOrd="3" destOrd="0" presId="urn:microsoft.com/office/officeart/2018/2/layout/IconVerticalSolidList"/>
    <dgm:cxn modelId="{ED73812F-A449-47B6-ABFD-60C940DD51C9}" type="presParOf" srcId="{70582844-2F26-4C90-86ED-0915FB40D7D4}" destId="{090B57BE-CCE6-4398-9915-5637C987D273}" srcOrd="3" destOrd="0" presId="urn:microsoft.com/office/officeart/2018/2/layout/IconVerticalSolidList"/>
    <dgm:cxn modelId="{6ADC4C43-8838-45F6-A1B0-5711D1AB1A48}" type="presParOf" srcId="{70582844-2F26-4C90-86ED-0915FB40D7D4}" destId="{32431B50-9B4D-4F2F-9DDE-24DA2139F17F}" srcOrd="4" destOrd="0" presId="urn:microsoft.com/office/officeart/2018/2/layout/IconVerticalSolidList"/>
    <dgm:cxn modelId="{6097AE57-E524-44BB-ABC8-B6792063BA6D}" type="presParOf" srcId="{32431B50-9B4D-4F2F-9DDE-24DA2139F17F}" destId="{A5997DF2-7BD4-4AC1-BB95-A08E392821AB}" srcOrd="0" destOrd="0" presId="urn:microsoft.com/office/officeart/2018/2/layout/IconVerticalSolidList"/>
    <dgm:cxn modelId="{708009EC-4AD6-4B0D-94E1-142F891E72AC}" type="presParOf" srcId="{32431B50-9B4D-4F2F-9DDE-24DA2139F17F}" destId="{678FAD3C-F38F-4265-AF56-023BF2052F45}" srcOrd="1" destOrd="0" presId="urn:microsoft.com/office/officeart/2018/2/layout/IconVerticalSolidList"/>
    <dgm:cxn modelId="{A05AB3E2-DB73-4F12-96E8-6677E81D1AE0}" type="presParOf" srcId="{32431B50-9B4D-4F2F-9DDE-24DA2139F17F}" destId="{6D59D9AC-8313-4171-814A-AB1C132BA7C6}" srcOrd="2" destOrd="0" presId="urn:microsoft.com/office/officeart/2018/2/layout/IconVerticalSolidList"/>
    <dgm:cxn modelId="{59F3190E-8895-414F-8E8D-0FE388A1741B}" type="presParOf" srcId="{32431B50-9B4D-4F2F-9DDE-24DA2139F17F}" destId="{9B83CB73-DCBD-4B02-9C4A-9910D94F038C}" srcOrd="3" destOrd="0" presId="urn:microsoft.com/office/officeart/2018/2/layout/IconVerticalSolidList"/>
    <dgm:cxn modelId="{40D1ED6C-6036-4529-B0FE-53D4E1233AA4}" type="presParOf" srcId="{70582844-2F26-4C90-86ED-0915FB40D7D4}" destId="{D3B77596-4E2D-420A-A50D-9987B431E25C}" srcOrd="5" destOrd="0" presId="urn:microsoft.com/office/officeart/2018/2/layout/IconVerticalSolidList"/>
    <dgm:cxn modelId="{C7AFDD93-BD59-4779-A82E-07592930FC74}" type="presParOf" srcId="{70582844-2F26-4C90-86ED-0915FB40D7D4}" destId="{E60D8797-E44F-4204-B8FA-5B169026CD6F}" srcOrd="6" destOrd="0" presId="urn:microsoft.com/office/officeart/2018/2/layout/IconVerticalSolidList"/>
    <dgm:cxn modelId="{568FACFD-3DF8-4F81-9F03-5440D9C1656E}" type="presParOf" srcId="{E60D8797-E44F-4204-B8FA-5B169026CD6F}" destId="{2AF0682C-AF4B-4AD1-AD9E-7F7B51DB0A9D}" srcOrd="0" destOrd="0" presId="urn:microsoft.com/office/officeart/2018/2/layout/IconVerticalSolidList"/>
    <dgm:cxn modelId="{FA936AAA-4EAC-4971-BBA3-0A2D8D66A46A}" type="presParOf" srcId="{E60D8797-E44F-4204-B8FA-5B169026CD6F}" destId="{5F0ADF2E-A6C5-4B88-B618-2DCDB9E5987E}" srcOrd="1" destOrd="0" presId="urn:microsoft.com/office/officeart/2018/2/layout/IconVerticalSolidList"/>
    <dgm:cxn modelId="{28941C76-9DE8-4D8C-B526-82A260A4C3B2}" type="presParOf" srcId="{E60D8797-E44F-4204-B8FA-5B169026CD6F}" destId="{D89DE640-0124-4EA2-85D0-EBDF07D05E7A}" srcOrd="2" destOrd="0" presId="urn:microsoft.com/office/officeart/2018/2/layout/IconVerticalSolidList"/>
    <dgm:cxn modelId="{A55A37B0-DFCF-4805-B4ED-64542A752DA7}" type="presParOf" srcId="{E60D8797-E44F-4204-B8FA-5B169026CD6F}" destId="{A6DD814C-3470-4ADD-A812-C5BA1B53BC66}" srcOrd="3" destOrd="0" presId="urn:microsoft.com/office/officeart/2018/2/layout/IconVerticalSolidList"/>
    <dgm:cxn modelId="{EF3919B3-6370-4431-94EE-543C40224713}" type="presParOf" srcId="{70582844-2F26-4C90-86ED-0915FB40D7D4}" destId="{36235AC7-FB40-4551-8C90-C0398028CE1B}" srcOrd="7" destOrd="0" presId="urn:microsoft.com/office/officeart/2018/2/layout/IconVerticalSolidList"/>
    <dgm:cxn modelId="{28868E66-010F-4590-9484-7A59F70F2DA8}" type="presParOf" srcId="{70582844-2F26-4C90-86ED-0915FB40D7D4}" destId="{65DD5178-80AD-49F3-8D88-F5EB5A7EB527}" srcOrd="8" destOrd="0" presId="urn:microsoft.com/office/officeart/2018/2/layout/IconVerticalSolidList"/>
    <dgm:cxn modelId="{A260E523-3CDD-4496-B06A-A545F86919EB}" type="presParOf" srcId="{65DD5178-80AD-49F3-8D88-F5EB5A7EB527}" destId="{5CA659FF-2A1B-45F9-AEB7-2F88E26D8554}" srcOrd="0" destOrd="0" presId="urn:microsoft.com/office/officeart/2018/2/layout/IconVerticalSolidList"/>
    <dgm:cxn modelId="{5F9706AA-DD9A-493A-8EB9-8A82BAAD15A0}" type="presParOf" srcId="{65DD5178-80AD-49F3-8D88-F5EB5A7EB527}" destId="{CD7DFFAF-936D-47DD-BE56-FB9DB888A1E4}" srcOrd="1" destOrd="0" presId="urn:microsoft.com/office/officeart/2018/2/layout/IconVerticalSolidList"/>
    <dgm:cxn modelId="{845D3DBE-F6F4-422E-871E-AE5EC161BF35}" type="presParOf" srcId="{65DD5178-80AD-49F3-8D88-F5EB5A7EB527}" destId="{1B20B798-22B0-42C3-969C-9B2F74C31010}" srcOrd="2" destOrd="0" presId="urn:microsoft.com/office/officeart/2018/2/layout/IconVerticalSolidList"/>
    <dgm:cxn modelId="{BCF38E0A-DD3F-4FD7-99B9-A7ED88D8B84C}" type="presParOf" srcId="{65DD5178-80AD-49F3-8D88-F5EB5A7EB527}" destId="{C25F0E2A-1384-4C2F-9F76-9450A660664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D1720E-5AE1-4A67-AA0D-A60BC53C474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98845B-6D65-49BB-8994-80EBC91BA23F}">
      <dgm:prSet/>
      <dgm:spPr/>
      <dgm:t>
        <a:bodyPr/>
        <a:lstStyle/>
        <a:p>
          <a:pPr>
            <a:lnSpc>
              <a:spcPct val="100000"/>
            </a:lnSpc>
          </a:pPr>
          <a:r>
            <a:rPr lang="en-US" dirty="0">
              <a:latin typeface="Georgia Pro Semibold"/>
            </a:rPr>
            <a:t>Simple UI</a:t>
          </a:r>
          <a:endParaRPr lang="en-US" dirty="0"/>
        </a:p>
      </dgm:t>
    </dgm:pt>
    <dgm:pt modelId="{4A1274FE-1C83-4937-86A8-0B07E0C92B85}" type="parTrans" cxnId="{ABD58A9B-2993-4A9F-B08A-43F3EEE549B9}">
      <dgm:prSet/>
      <dgm:spPr/>
      <dgm:t>
        <a:bodyPr/>
        <a:lstStyle/>
        <a:p>
          <a:endParaRPr lang="en-US"/>
        </a:p>
      </dgm:t>
    </dgm:pt>
    <dgm:pt modelId="{9A1630C9-CA04-406B-B0D0-0231EAC83D96}" type="sibTrans" cxnId="{ABD58A9B-2993-4A9F-B08A-43F3EEE549B9}">
      <dgm:prSet/>
      <dgm:spPr/>
      <dgm:t>
        <a:bodyPr/>
        <a:lstStyle/>
        <a:p>
          <a:endParaRPr lang="en-US"/>
        </a:p>
      </dgm:t>
    </dgm:pt>
    <dgm:pt modelId="{CA821661-95A4-493A-906E-C5AC12FDA5EE}">
      <dgm:prSet/>
      <dgm:spPr/>
      <dgm:t>
        <a:bodyPr/>
        <a:lstStyle/>
        <a:p>
          <a:pPr>
            <a:lnSpc>
              <a:spcPct val="100000"/>
            </a:lnSpc>
          </a:pPr>
          <a:r>
            <a:rPr lang="en-US" dirty="0"/>
            <a:t>Offline Availability</a:t>
          </a:r>
        </a:p>
      </dgm:t>
    </dgm:pt>
    <dgm:pt modelId="{A66AEE7B-1940-4309-BBAB-2CBEA66DF63A}" type="parTrans" cxnId="{3A9CF20D-0891-442D-B82E-25B86F5EDACC}">
      <dgm:prSet/>
      <dgm:spPr/>
      <dgm:t>
        <a:bodyPr/>
        <a:lstStyle/>
        <a:p>
          <a:endParaRPr lang="en-US"/>
        </a:p>
      </dgm:t>
    </dgm:pt>
    <dgm:pt modelId="{8268416B-AFEC-405F-A56D-FB1EAFFDAA79}" type="sibTrans" cxnId="{3A9CF20D-0891-442D-B82E-25B86F5EDACC}">
      <dgm:prSet/>
      <dgm:spPr/>
      <dgm:t>
        <a:bodyPr/>
        <a:lstStyle/>
        <a:p>
          <a:endParaRPr lang="en-US"/>
        </a:p>
      </dgm:t>
    </dgm:pt>
    <dgm:pt modelId="{B0EED29B-C396-4D8B-890E-814D14B9E5B9}">
      <dgm:prSet/>
      <dgm:spPr/>
      <dgm:t>
        <a:bodyPr/>
        <a:lstStyle/>
        <a:p>
          <a:pPr>
            <a:lnSpc>
              <a:spcPct val="100000"/>
            </a:lnSpc>
          </a:pPr>
          <a:r>
            <a:rPr lang="en-US" dirty="0"/>
            <a:t>Low Overhead</a:t>
          </a:r>
        </a:p>
      </dgm:t>
    </dgm:pt>
    <dgm:pt modelId="{4B25C4BF-DDE4-42ED-BDB2-A0DF7F58DAC7}" type="parTrans" cxnId="{C3B4AA45-A9F2-4AEE-A31C-3808AA46A4BE}">
      <dgm:prSet/>
      <dgm:spPr/>
      <dgm:t>
        <a:bodyPr/>
        <a:lstStyle/>
        <a:p>
          <a:endParaRPr lang="en-US"/>
        </a:p>
      </dgm:t>
    </dgm:pt>
    <dgm:pt modelId="{FE82E6A6-FDEC-4D9E-8BA3-FD00D98DD2CF}" type="sibTrans" cxnId="{C3B4AA45-A9F2-4AEE-A31C-3808AA46A4BE}">
      <dgm:prSet/>
      <dgm:spPr/>
      <dgm:t>
        <a:bodyPr/>
        <a:lstStyle/>
        <a:p>
          <a:endParaRPr lang="en-US"/>
        </a:p>
      </dgm:t>
    </dgm:pt>
    <dgm:pt modelId="{EE99143F-5A30-40B9-A547-94206F1746AD}">
      <dgm:prSet/>
      <dgm:spPr/>
      <dgm:t>
        <a:bodyPr/>
        <a:lstStyle/>
        <a:p>
          <a:pPr>
            <a:lnSpc>
              <a:spcPct val="100000"/>
            </a:lnSpc>
          </a:pPr>
          <a:r>
            <a:rPr lang="en-US" dirty="0"/>
            <a:t>Speed</a:t>
          </a:r>
        </a:p>
      </dgm:t>
    </dgm:pt>
    <dgm:pt modelId="{F842EDF6-D259-4F4F-AC4B-EE449097CDE6}" type="parTrans" cxnId="{A16951C9-133C-4F89-84D1-BF2170E2851B}">
      <dgm:prSet/>
      <dgm:spPr/>
      <dgm:t>
        <a:bodyPr/>
        <a:lstStyle/>
        <a:p>
          <a:endParaRPr lang="en-US"/>
        </a:p>
      </dgm:t>
    </dgm:pt>
    <dgm:pt modelId="{D6BAFD29-9F61-40D5-9BBD-AFB93833FF13}" type="sibTrans" cxnId="{A16951C9-133C-4F89-84D1-BF2170E2851B}">
      <dgm:prSet/>
      <dgm:spPr/>
      <dgm:t>
        <a:bodyPr/>
        <a:lstStyle/>
        <a:p>
          <a:endParaRPr lang="en-US"/>
        </a:p>
      </dgm:t>
    </dgm:pt>
    <dgm:pt modelId="{24E2BA09-C6A3-4413-B2D3-F1B899935DB7}">
      <dgm:prSet/>
      <dgm:spPr/>
      <dgm:t>
        <a:bodyPr/>
        <a:lstStyle/>
        <a:p>
          <a:pPr>
            <a:lnSpc>
              <a:spcPct val="100000"/>
            </a:lnSpc>
          </a:pPr>
          <a:r>
            <a:rPr lang="en-US" dirty="0"/>
            <a:t>Utility-focused</a:t>
          </a:r>
        </a:p>
      </dgm:t>
    </dgm:pt>
    <dgm:pt modelId="{13BCBEFD-155B-439B-90D9-C833DC68F282}" type="parTrans" cxnId="{10FD841C-1410-4FD8-A216-17F30F932E50}">
      <dgm:prSet/>
      <dgm:spPr/>
      <dgm:t>
        <a:bodyPr/>
        <a:lstStyle/>
        <a:p>
          <a:endParaRPr lang="en-US"/>
        </a:p>
      </dgm:t>
    </dgm:pt>
    <dgm:pt modelId="{71FD2BE2-72A8-4ECA-B88F-1A0730B1313C}" type="sibTrans" cxnId="{10FD841C-1410-4FD8-A216-17F30F932E50}">
      <dgm:prSet/>
      <dgm:spPr/>
      <dgm:t>
        <a:bodyPr/>
        <a:lstStyle/>
        <a:p>
          <a:endParaRPr lang="en-US"/>
        </a:p>
      </dgm:t>
    </dgm:pt>
    <dgm:pt modelId="{6C7C3645-6E19-4D3F-AB9F-15FF9AB99B41}" type="pres">
      <dgm:prSet presAssocID="{C6D1720E-5AE1-4A67-AA0D-A60BC53C4747}" presName="root" presStyleCnt="0">
        <dgm:presLayoutVars>
          <dgm:dir/>
          <dgm:resizeHandles val="exact"/>
        </dgm:presLayoutVars>
      </dgm:prSet>
      <dgm:spPr/>
    </dgm:pt>
    <dgm:pt modelId="{38D7EB70-C487-4D19-B756-A405319CE945}" type="pres">
      <dgm:prSet presAssocID="{7498845B-6D65-49BB-8994-80EBC91BA23F}" presName="compNode" presStyleCnt="0"/>
      <dgm:spPr/>
    </dgm:pt>
    <dgm:pt modelId="{A31B682C-0125-44B4-BFF2-91154DCF2BDB}" type="pres">
      <dgm:prSet presAssocID="{7498845B-6D65-49BB-8994-80EBC91BA23F}" presName="bgRect" presStyleLbl="bgShp" presStyleIdx="0" presStyleCnt="5"/>
      <dgm:spPr/>
    </dgm:pt>
    <dgm:pt modelId="{D2D10A0C-1604-4C87-B0CD-369FF72672D9}" type="pres">
      <dgm:prSet presAssocID="{7498845B-6D65-49BB-8994-80EBC91BA23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7891461-24BC-4E15-BD56-9A51F4D66BE0}" type="pres">
      <dgm:prSet presAssocID="{7498845B-6D65-49BB-8994-80EBC91BA23F}" presName="spaceRect" presStyleCnt="0"/>
      <dgm:spPr/>
    </dgm:pt>
    <dgm:pt modelId="{B28BB094-6C6E-4454-8587-5C4DA0E31663}" type="pres">
      <dgm:prSet presAssocID="{7498845B-6D65-49BB-8994-80EBC91BA23F}" presName="parTx" presStyleLbl="revTx" presStyleIdx="0" presStyleCnt="5">
        <dgm:presLayoutVars>
          <dgm:chMax val="0"/>
          <dgm:chPref val="0"/>
        </dgm:presLayoutVars>
      </dgm:prSet>
      <dgm:spPr/>
    </dgm:pt>
    <dgm:pt modelId="{329C2658-85FC-4672-9C1B-0CCA5A95799B}" type="pres">
      <dgm:prSet presAssocID="{9A1630C9-CA04-406B-B0D0-0231EAC83D96}" presName="sibTrans" presStyleCnt="0"/>
      <dgm:spPr/>
    </dgm:pt>
    <dgm:pt modelId="{34513585-9DBA-485F-AFFB-D0C9CFE6BC01}" type="pres">
      <dgm:prSet presAssocID="{CA821661-95A4-493A-906E-C5AC12FDA5EE}" presName="compNode" presStyleCnt="0"/>
      <dgm:spPr/>
    </dgm:pt>
    <dgm:pt modelId="{F2FE044B-24A3-49C3-ACE4-8B302B2B1C94}" type="pres">
      <dgm:prSet presAssocID="{CA821661-95A4-493A-906E-C5AC12FDA5EE}" presName="bgRect" presStyleLbl="bgShp" presStyleIdx="1" presStyleCnt="5"/>
      <dgm:spPr/>
    </dgm:pt>
    <dgm:pt modelId="{FC4EEB09-E63F-4FD9-A84E-0EDD7F4CDA02}" type="pres">
      <dgm:prSet presAssocID="{CA821661-95A4-493A-906E-C5AC12FDA5EE}"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1F374F6-397F-4193-940C-C31F6308AFA8}" type="pres">
      <dgm:prSet presAssocID="{CA821661-95A4-493A-906E-C5AC12FDA5EE}" presName="spaceRect" presStyleCnt="0"/>
      <dgm:spPr/>
    </dgm:pt>
    <dgm:pt modelId="{1B6105FB-7625-4815-9172-0808F8965B6D}" type="pres">
      <dgm:prSet presAssocID="{CA821661-95A4-493A-906E-C5AC12FDA5EE}" presName="parTx" presStyleLbl="revTx" presStyleIdx="1" presStyleCnt="5">
        <dgm:presLayoutVars>
          <dgm:chMax val="0"/>
          <dgm:chPref val="0"/>
        </dgm:presLayoutVars>
      </dgm:prSet>
      <dgm:spPr/>
    </dgm:pt>
    <dgm:pt modelId="{D49DF57B-7F2D-45B1-8339-35A634D9479B}" type="pres">
      <dgm:prSet presAssocID="{8268416B-AFEC-405F-A56D-FB1EAFFDAA79}" presName="sibTrans" presStyleCnt="0"/>
      <dgm:spPr/>
    </dgm:pt>
    <dgm:pt modelId="{11BB4E45-127E-4B00-AC91-8D985F543EB8}" type="pres">
      <dgm:prSet presAssocID="{B0EED29B-C396-4D8B-890E-814D14B9E5B9}" presName="compNode" presStyleCnt="0"/>
      <dgm:spPr/>
    </dgm:pt>
    <dgm:pt modelId="{671087B8-EB98-43D3-B7AB-58F687510FB4}" type="pres">
      <dgm:prSet presAssocID="{B0EED29B-C396-4D8B-890E-814D14B9E5B9}" presName="bgRect" presStyleLbl="bgShp" presStyleIdx="2" presStyleCnt="5"/>
      <dgm:spPr/>
    </dgm:pt>
    <dgm:pt modelId="{21D3712C-6436-4632-9909-0B409D437F13}" type="pres">
      <dgm:prSet presAssocID="{B0EED29B-C396-4D8B-890E-814D14B9E5B9}"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FAB83798-BA18-41F5-A483-6F1D389DF489}" type="pres">
      <dgm:prSet presAssocID="{B0EED29B-C396-4D8B-890E-814D14B9E5B9}" presName="spaceRect" presStyleCnt="0"/>
      <dgm:spPr/>
    </dgm:pt>
    <dgm:pt modelId="{95E3FBB7-28F4-462F-B616-3261D9685F5E}" type="pres">
      <dgm:prSet presAssocID="{B0EED29B-C396-4D8B-890E-814D14B9E5B9}" presName="parTx" presStyleLbl="revTx" presStyleIdx="2" presStyleCnt="5">
        <dgm:presLayoutVars>
          <dgm:chMax val="0"/>
          <dgm:chPref val="0"/>
        </dgm:presLayoutVars>
      </dgm:prSet>
      <dgm:spPr/>
    </dgm:pt>
    <dgm:pt modelId="{542C5A79-B6A6-411E-B4FF-CB1F64BA5AE5}" type="pres">
      <dgm:prSet presAssocID="{FE82E6A6-FDEC-4D9E-8BA3-FD00D98DD2CF}" presName="sibTrans" presStyleCnt="0"/>
      <dgm:spPr/>
    </dgm:pt>
    <dgm:pt modelId="{D13DFBAC-CA27-4A21-8A03-7E8EE1457EF8}" type="pres">
      <dgm:prSet presAssocID="{EE99143F-5A30-40B9-A547-94206F1746AD}" presName="compNode" presStyleCnt="0"/>
      <dgm:spPr/>
    </dgm:pt>
    <dgm:pt modelId="{120871EE-FB64-42D1-92E4-385BFBDE4B16}" type="pres">
      <dgm:prSet presAssocID="{EE99143F-5A30-40B9-A547-94206F1746AD}" presName="bgRect" presStyleLbl="bgShp" presStyleIdx="3" presStyleCnt="5"/>
      <dgm:spPr/>
    </dgm:pt>
    <dgm:pt modelId="{3D197579-2F9E-4AE9-BB27-01D146C7AE74}" type="pres">
      <dgm:prSet presAssocID="{EE99143F-5A30-40B9-A547-94206F1746AD}"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06D9A3BD-DBF3-4BB8-963D-36D262CD5643}" type="pres">
      <dgm:prSet presAssocID="{EE99143F-5A30-40B9-A547-94206F1746AD}" presName="spaceRect" presStyleCnt="0"/>
      <dgm:spPr/>
    </dgm:pt>
    <dgm:pt modelId="{D5C0F5CC-EFDA-4A0F-899E-899D5CCA793C}" type="pres">
      <dgm:prSet presAssocID="{EE99143F-5A30-40B9-A547-94206F1746AD}" presName="parTx" presStyleLbl="revTx" presStyleIdx="3" presStyleCnt="5">
        <dgm:presLayoutVars>
          <dgm:chMax val="0"/>
          <dgm:chPref val="0"/>
        </dgm:presLayoutVars>
      </dgm:prSet>
      <dgm:spPr/>
    </dgm:pt>
    <dgm:pt modelId="{0819E351-C962-452F-B0DA-9FFB4C1122E6}" type="pres">
      <dgm:prSet presAssocID="{D6BAFD29-9F61-40D5-9BBD-AFB93833FF13}" presName="sibTrans" presStyleCnt="0"/>
      <dgm:spPr/>
    </dgm:pt>
    <dgm:pt modelId="{0ABDA482-F959-4267-ADC7-CA9560BB1DC6}" type="pres">
      <dgm:prSet presAssocID="{24E2BA09-C6A3-4413-B2D3-F1B899935DB7}" presName="compNode" presStyleCnt="0"/>
      <dgm:spPr/>
    </dgm:pt>
    <dgm:pt modelId="{0E9CEEAC-CFD7-489C-BB16-04827F375A3A}" type="pres">
      <dgm:prSet presAssocID="{24E2BA09-C6A3-4413-B2D3-F1B899935DB7}" presName="bgRect" presStyleLbl="bgShp" presStyleIdx="4" presStyleCnt="5"/>
      <dgm:spPr/>
    </dgm:pt>
    <dgm:pt modelId="{AF47AE49-067E-447B-B510-79DCB6B90CFA}" type="pres">
      <dgm:prSet presAssocID="{24E2BA09-C6A3-4413-B2D3-F1B899935D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rson with Idea"/>
        </a:ext>
      </dgm:extLst>
    </dgm:pt>
    <dgm:pt modelId="{468AC8F7-047D-4C75-9444-CC1F6D07CC1C}" type="pres">
      <dgm:prSet presAssocID="{24E2BA09-C6A3-4413-B2D3-F1B899935DB7}" presName="spaceRect" presStyleCnt="0"/>
      <dgm:spPr/>
    </dgm:pt>
    <dgm:pt modelId="{2F2FA913-9898-4F67-A951-8DBA4DC32A65}" type="pres">
      <dgm:prSet presAssocID="{24E2BA09-C6A3-4413-B2D3-F1B899935DB7}" presName="parTx" presStyleLbl="revTx" presStyleIdx="4" presStyleCnt="5">
        <dgm:presLayoutVars>
          <dgm:chMax val="0"/>
          <dgm:chPref val="0"/>
        </dgm:presLayoutVars>
      </dgm:prSet>
      <dgm:spPr/>
    </dgm:pt>
  </dgm:ptLst>
  <dgm:cxnLst>
    <dgm:cxn modelId="{3A9CF20D-0891-442D-B82E-25B86F5EDACC}" srcId="{C6D1720E-5AE1-4A67-AA0D-A60BC53C4747}" destId="{CA821661-95A4-493A-906E-C5AC12FDA5EE}" srcOrd="1" destOrd="0" parTransId="{A66AEE7B-1940-4309-BBAB-2CBEA66DF63A}" sibTransId="{8268416B-AFEC-405F-A56D-FB1EAFFDAA79}"/>
    <dgm:cxn modelId="{5062C40E-4D67-4D0F-86C5-0CA480FA5EBC}" type="presOf" srcId="{EE99143F-5A30-40B9-A547-94206F1746AD}" destId="{D5C0F5CC-EFDA-4A0F-899E-899D5CCA793C}" srcOrd="0" destOrd="0" presId="urn:microsoft.com/office/officeart/2018/2/layout/IconVerticalSolidList"/>
    <dgm:cxn modelId="{10FD841C-1410-4FD8-A216-17F30F932E50}" srcId="{C6D1720E-5AE1-4A67-AA0D-A60BC53C4747}" destId="{24E2BA09-C6A3-4413-B2D3-F1B899935DB7}" srcOrd="4" destOrd="0" parTransId="{13BCBEFD-155B-439B-90D9-C833DC68F282}" sibTransId="{71FD2BE2-72A8-4ECA-B88F-1A0730B1313C}"/>
    <dgm:cxn modelId="{5C317C33-1E88-424B-A219-05A097ADBBF8}" type="presOf" srcId="{C6D1720E-5AE1-4A67-AA0D-A60BC53C4747}" destId="{6C7C3645-6E19-4D3F-AB9F-15FF9AB99B41}" srcOrd="0" destOrd="0" presId="urn:microsoft.com/office/officeart/2018/2/layout/IconVerticalSolidList"/>
    <dgm:cxn modelId="{F4E1B85C-1CA6-43FF-8C17-37275A5A1C24}" type="presOf" srcId="{24E2BA09-C6A3-4413-B2D3-F1B899935DB7}" destId="{2F2FA913-9898-4F67-A951-8DBA4DC32A65}" srcOrd="0" destOrd="0" presId="urn:microsoft.com/office/officeart/2018/2/layout/IconVerticalSolidList"/>
    <dgm:cxn modelId="{C3B4AA45-A9F2-4AEE-A31C-3808AA46A4BE}" srcId="{C6D1720E-5AE1-4A67-AA0D-A60BC53C4747}" destId="{B0EED29B-C396-4D8B-890E-814D14B9E5B9}" srcOrd="2" destOrd="0" parTransId="{4B25C4BF-DDE4-42ED-BDB2-A0DF7F58DAC7}" sibTransId="{FE82E6A6-FDEC-4D9E-8BA3-FD00D98DD2CF}"/>
    <dgm:cxn modelId="{ABD58A9B-2993-4A9F-B08A-43F3EEE549B9}" srcId="{C6D1720E-5AE1-4A67-AA0D-A60BC53C4747}" destId="{7498845B-6D65-49BB-8994-80EBC91BA23F}" srcOrd="0" destOrd="0" parTransId="{4A1274FE-1C83-4937-86A8-0B07E0C92B85}" sibTransId="{9A1630C9-CA04-406B-B0D0-0231EAC83D96}"/>
    <dgm:cxn modelId="{FA2B46A1-B90A-44F2-85F1-150922635E30}" type="presOf" srcId="{B0EED29B-C396-4D8B-890E-814D14B9E5B9}" destId="{95E3FBB7-28F4-462F-B616-3261D9685F5E}" srcOrd="0" destOrd="0" presId="urn:microsoft.com/office/officeart/2018/2/layout/IconVerticalSolidList"/>
    <dgm:cxn modelId="{A16951C9-133C-4F89-84D1-BF2170E2851B}" srcId="{C6D1720E-5AE1-4A67-AA0D-A60BC53C4747}" destId="{EE99143F-5A30-40B9-A547-94206F1746AD}" srcOrd="3" destOrd="0" parTransId="{F842EDF6-D259-4F4F-AC4B-EE449097CDE6}" sibTransId="{D6BAFD29-9F61-40D5-9BBD-AFB93833FF13}"/>
    <dgm:cxn modelId="{004C1DD0-5A84-48E7-8BCC-AD07BE118A80}" type="presOf" srcId="{7498845B-6D65-49BB-8994-80EBC91BA23F}" destId="{B28BB094-6C6E-4454-8587-5C4DA0E31663}" srcOrd="0" destOrd="0" presId="urn:microsoft.com/office/officeart/2018/2/layout/IconVerticalSolidList"/>
    <dgm:cxn modelId="{55E641E3-D7B6-4DD0-9EED-EBECA8916B2E}" type="presOf" srcId="{CA821661-95A4-493A-906E-C5AC12FDA5EE}" destId="{1B6105FB-7625-4815-9172-0808F8965B6D}" srcOrd="0" destOrd="0" presId="urn:microsoft.com/office/officeart/2018/2/layout/IconVerticalSolidList"/>
    <dgm:cxn modelId="{7E644A8F-0A5E-480E-8AD5-B286FA0E80A4}" type="presParOf" srcId="{6C7C3645-6E19-4D3F-AB9F-15FF9AB99B41}" destId="{38D7EB70-C487-4D19-B756-A405319CE945}" srcOrd="0" destOrd="0" presId="urn:microsoft.com/office/officeart/2018/2/layout/IconVerticalSolidList"/>
    <dgm:cxn modelId="{098A1CE6-C909-4622-B3B0-6055E1ED8D73}" type="presParOf" srcId="{38D7EB70-C487-4D19-B756-A405319CE945}" destId="{A31B682C-0125-44B4-BFF2-91154DCF2BDB}" srcOrd="0" destOrd="0" presId="urn:microsoft.com/office/officeart/2018/2/layout/IconVerticalSolidList"/>
    <dgm:cxn modelId="{5FC79AFE-90C4-418A-BF23-ECD545B339B1}" type="presParOf" srcId="{38D7EB70-C487-4D19-B756-A405319CE945}" destId="{D2D10A0C-1604-4C87-B0CD-369FF72672D9}" srcOrd="1" destOrd="0" presId="urn:microsoft.com/office/officeart/2018/2/layout/IconVerticalSolidList"/>
    <dgm:cxn modelId="{2D9E8D76-E5DA-4E58-82C4-0907D4D27695}" type="presParOf" srcId="{38D7EB70-C487-4D19-B756-A405319CE945}" destId="{B7891461-24BC-4E15-BD56-9A51F4D66BE0}" srcOrd="2" destOrd="0" presId="urn:microsoft.com/office/officeart/2018/2/layout/IconVerticalSolidList"/>
    <dgm:cxn modelId="{C39ECB50-D820-4205-914E-A417E629C485}" type="presParOf" srcId="{38D7EB70-C487-4D19-B756-A405319CE945}" destId="{B28BB094-6C6E-4454-8587-5C4DA0E31663}" srcOrd="3" destOrd="0" presId="urn:microsoft.com/office/officeart/2018/2/layout/IconVerticalSolidList"/>
    <dgm:cxn modelId="{1F1C85F5-EAE8-4907-A3EB-E7ABDEBA2719}" type="presParOf" srcId="{6C7C3645-6E19-4D3F-AB9F-15FF9AB99B41}" destId="{329C2658-85FC-4672-9C1B-0CCA5A95799B}" srcOrd="1" destOrd="0" presId="urn:microsoft.com/office/officeart/2018/2/layout/IconVerticalSolidList"/>
    <dgm:cxn modelId="{8DA40E5F-6FC4-43B9-A421-094EDC1494EE}" type="presParOf" srcId="{6C7C3645-6E19-4D3F-AB9F-15FF9AB99B41}" destId="{34513585-9DBA-485F-AFFB-D0C9CFE6BC01}" srcOrd="2" destOrd="0" presId="urn:microsoft.com/office/officeart/2018/2/layout/IconVerticalSolidList"/>
    <dgm:cxn modelId="{6F664407-B93C-4535-AE10-F99F7BEBA522}" type="presParOf" srcId="{34513585-9DBA-485F-AFFB-D0C9CFE6BC01}" destId="{F2FE044B-24A3-49C3-ACE4-8B302B2B1C94}" srcOrd="0" destOrd="0" presId="urn:microsoft.com/office/officeart/2018/2/layout/IconVerticalSolidList"/>
    <dgm:cxn modelId="{23E2C8ED-52B3-4E4B-9B34-1C49C6BD1109}" type="presParOf" srcId="{34513585-9DBA-485F-AFFB-D0C9CFE6BC01}" destId="{FC4EEB09-E63F-4FD9-A84E-0EDD7F4CDA02}" srcOrd="1" destOrd="0" presId="urn:microsoft.com/office/officeart/2018/2/layout/IconVerticalSolidList"/>
    <dgm:cxn modelId="{0C3AFFB4-7A4A-4E04-A088-455A30EF04BD}" type="presParOf" srcId="{34513585-9DBA-485F-AFFB-D0C9CFE6BC01}" destId="{21F374F6-397F-4193-940C-C31F6308AFA8}" srcOrd="2" destOrd="0" presId="urn:microsoft.com/office/officeart/2018/2/layout/IconVerticalSolidList"/>
    <dgm:cxn modelId="{7F5B4DFE-B4CF-41FD-A744-58D8B4EA81EF}" type="presParOf" srcId="{34513585-9DBA-485F-AFFB-D0C9CFE6BC01}" destId="{1B6105FB-7625-4815-9172-0808F8965B6D}" srcOrd="3" destOrd="0" presId="urn:microsoft.com/office/officeart/2018/2/layout/IconVerticalSolidList"/>
    <dgm:cxn modelId="{C089239B-7434-49F0-8C76-039BFE3E2EDE}" type="presParOf" srcId="{6C7C3645-6E19-4D3F-AB9F-15FF9AB99B41}" destId="{D49DF57B-7F2D-45B1-8339-35A634D9479B}" srcOrd="3" destOrd="0" presId="urn:microsoft.com/office/officeart/2018/2/layout/IconVerticalSolidList"/>
    <dgm:cxn modelId="{98DAF3F7-7715-4170-BF5E-FDEFCE9027B2}" type="presParOf" srcId="{6C7C3645-6E19-4D3F-AB9F-15FF9AB99B41}" destId="{11BB4E45-127E-4B00-AC91-8D985F543EB8}" srcOrd="4" destOrd="0" presId="urn:microsoft.com/office/officeart/2018/2/layout/IconVerticalSolidList"/>
    <dgm:cxn modelId="{ED096D40-61D4-4859-8FE9-A6F359F4EDD2}" type="presParOf" srcId="{11BB4E45-127E-4B00-AC91-8D985F543EB8}" destId="{671087B8-EB98-43D3-B7AB-58F687510FB4}" srcOrd="0" destOrd="0" presId="urn:microsoft.com/office/officeart/2018/2/layout/IconVerticalSolidList"/>
    <dgm:cxn modelId="{4CD496B6-8F73-43B4-AF4F-35828192892C}" type="presParOf" srcId="{11BB4E45-127E-4B00-AC91-8D985F543EB8}" destId="{21D3712C-6436-4632-9909-0B409D437F13}" srcOrd="1" destOrd="0" presId="urn:microsoft.com/office/officeart/2018/2/layout/IconVerticalSolidList"/>
    <dgm:cxn modelId="{09095FDB-54C0-427E-B05F-D198676C97EF}" type="presParOf" srcId="{11BB4E45-127E-4B00-AC91-8D985F543EB8}" destId="{FAB83798-BA18-41F5-A483-6F1D389DF489}" srcOrd="2" destOrd="0" presId="urn:microsoft.com/office/officeart/2018/2/layout/IconVerticalSolidList"/>
    <dgm:cxn modelId="{AB622DE9-90D5-4C65-84FD-7E837D54F415}" type="presParOf" srcId="{11BB4E45-127E-4B00-AC91-8D985F543EB8}" destId="{95E3FBB7-28F4-462F-B616-3261D9685F5E}" srcOrd="3" destOrd="0" presId="urn:microsoft.com/office/officeart/2018/2/layout/IconVerticalSolidList"/>
    <dgm:cxn modelId="{61003C75-B9E0-4494-8521-7005DB03732F}" type="presParOf" srcId="{6C7C3645-6E19-4D3F-AB9F-15FF9AB99B41}" destId="{542C5A79-B6A6-411E-B4FF-CB1F64BA5AE5}" srcOrd="5" destOrd="0" presId="urn:microsoft.com/office/officeart/2018/2/layout/IconVerticalSolidList"/>
    <dgm:cxn modelId="{64D08FC2-EF44-4B38-9545-8136AB1726F8}" type="presParOf" srcId="{6C7C3645-6E19-4D3F-AB9F-15FF9AB99B41}" destId="{D13DFBAC-CA27-4A21-8A03-7E8EE1457EF8}" srcOrd="6" destOrd="0" presId="urn:microsoft.com/office/officeart/2018/2/layout/IconVerticalSolidList"/>
    <dgm:cxn modelId="{846EFA3B-280C-4FF6-B6FE-DDC0D5B89998}" type="presParOf" srcId="{D13DFBAC-CA27-4A21-8A03-7E8EE1457EF8}" destId="{120871EE-FB64-42D1-92E4-385BFBDE4B16}" srcOrd="0" destOrd="0" presId="urn:microsoft.com/office/officeart/2018/2/layout/IconVerticalSolidList"/>
    <dgm:cxn modelId="{FB86843D-72E7-46DA-8BB0-A9BA649F4BDD}" type="presParOf" srcId="{D13DFBAC-CA27-4A21-8A03-7E8EE1457EF8}" destId="{3D197579-2F9E-4AE9-BB27-01D146C7AE74}" srcOrd="1" destOrd="0" presId="urn:microsoft.com/office/officeart/2018/2/layout/IconVerticalSolidList"/>
    <dgm:cxn modelId="{495E98E1-00B0-4053-895D-13D4BB76A01D}" type="presParOf" srcId="{D13DFBAC-CA27-4A21-8A03-7E8EE1457EF8}" destId="{06D9A3BD-DBF3-4BB8-963D-36D262CD5643}" srcOrd="2" destOrd="0" presId="urn:microsoft.com/office/officeart/2018/2/layout/IconVerticalSolidList"/>
    <dgm:cxn modelId="{D8BB6CC8-FB83-4D89-886F-712D1C5BF4FF}" type="presParOf" srcId="{D13DFBAC-CA27-4A21-8A03-7E8EE1457EF8}" destId="{D5C0F5CC-EFDA-4A0F-899E-899D5CCA793C}" srcOrd="3" destOrd="0" presId="urn:microsoft.com/office/officeart/2018/2/layout/IconVerticalSolidList"/>
    <dgm:cxn modelId="{B01D46AA-4E75-4911-8765-1E369DE4A6A9}" type="presParOf" srcId="{6C7C3645-6E19-4D3F-AB9F-15FF9AB99B41}" destId="{0819E351-C962-452F-B0DA-9FFB4C1122E6}" srcOrd="7" destOrd="0" presId="urn:microsoft.com/office/officeart/2018/2/layout/IconVerticalSolidList"/>
    <dgm:cxn modelId="{BC49359D-6F25-4F40-AD19-D943A13A2F5C}" type="presParOf" srcId="{6C7C3645-6E19-4D3F-AB9F-15FF9AB99B41}" destId="{0ABDA482-F959-4267-ADC7-CA9560BB1DC6}" srcOrd="8" destOrd="0" presId="urn:microsoft.com/office/officeart/2018/2/layout/IconVerticalSolidList"/>
    <dgm:cxn modelId="{F9433D29-5F96-4292-8A27-EA0465BAE8DC}" type="presParOf" srcId="{0ABDA482-F959-4267-ADC7-CA9560BB1DC6}" destId="{0E9CEEAC-CFD7-489C-BB16-04827F375A3A}" srcOrd="0" destOrd="0" presId="urn:microsoft.com/office/officeart/2018/2/layout/IconVerticalSolidList"/>
    <dgm:cxn modelId="{3DFC2D11-BB28-4B48-9612-582E53C82287}" type="presParOf" srcId="{0ABDA482-F959-4267-ADC7-CA9560BB1DC6}" destId="{AF47AE49-067E-447B-B510-79DCB6B90CFA}" srcOrd="1" destOrd="0" presId="urn:microsoft.com/office/officeart/2018/2/layout/IconVerticalSolidList"/>
    <dgm:cxn modelId="{2220C0A5-2AE8-4B3B-8319-3CDCE6F1BB16}" type="presParOf" srcId="{0ABDA482-F959-4267-ADC7-CA9560BB1DC6}" destId="{468AC8F7-047D-4C75-9444-CC1F6D07CC1C}" srcOrd="2" destOrd="0" presId="urn:microsoft.com/office/officeart/2018/2/layout/IconVerticalSolidList"/>
    <dgm:cxn modelId="{FB42C6F3-B205-45C3-B66B-BD0669A2C914}" type="presParOf" srcId="{0ABDA482-F959-4267-ADC7-CA9560BB1DC6}" destId="{2F2FA913-9898-4F67-A951-8DBA4DC32A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039270-57F9-494A-A009-78D62037D14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CE9F04B-FABC-4337-A3CD-EDE1D7F9C79E}">
      <dgm:prSet/>
      <dgm:spPr/>
      <dgm:t>
        <a:bodyPr/>
        <a:lstStyle/>
        <a:p>
          <a:r>
            <a:rPr lang="en-US"/>
            <a:t>Simplicity</a:t>
          </a:r>
        </a:p>
      </dgm:t>
    </dgm:pt>
    <dgm:pt modelId="{816C2F57-5746-477C-9853-0BDB68CC9BDC}" type="parTrans" cxnId="{6BBB7369-ADC9-4DB8-B899-1784253C6BDE}">
      <dgm:prSet/>
      <dgm:spPr/>
      <dgm:t>
        <a:bodyPr/>
        <a:lstStyle/>
        <a:p>
          <a:endParaRPr lang="en-US"/>
        </a:p>
      </dgm:t>
    </dgm:pt>
    <dgm:pt modelId="{713DA12B-DBDA-462A-936E-FF84412B3F79}" type="sibTrans" cxnId="{6BBB7369-ADC9-4DB8-B899-1784253C6BDE}">
      <dgm:prSet/>
      <dgm:spPr/>
      <dgm:t>
        <a:bodyPr/>
        <a:lstStyle/>
        <a:p>
          <a:endParaRPr lang="en-US"/>
        </a:p>
      </dgm:t>
    </dgm:pt>
    <dgm:pt modelId="{291430C9-BD62-49B9-B363-3111235BDAD7}">
      <dgm:prSet/>
      <dgm:spPr/>
      <dgm:t>
        <a:bodyPr/>
        <a:lstStyle/>
        <a:p>
          <a:r>
            <a:rPr lang="en-US"/>
            <a:t>Offline Availability</a:t>
          </a:r>
        </a:p>
      </dgm:t>
    </dgm:pt>
    <dgm:pt modelId="{3055D352-D732-4508-9FDE-C2EB6FFD6094}" type="parTrans" cxnId="{738D43B0-7F1F-4C43-B9E9-FC259D4B84DC}">
      <dgm:prSet/>
      <dgm:spPr/>
      <dgm:t>
        <a:bodyPr/>
        <a:lstStyle/>
        <a:p>
          <a:endParaRPr lang="en-US"/>
        </a:p>
      </dgm:t>
    </dgm:pt>
    <dgm:pt modelId="{6A8EDEAF-5FE9-4D8E-89D0-3E94AA3F73FB}" type="sibTrans" cxnId="{738D43B0-7F1F-4C43-B9E9-FC259D4B84DC}">
      <dgm:prSet/>
      <dgm:spPr/>
      <dgm:t>
        <a:bodyPr/>
        <a:lstStyle/>
        <a:p>
          <a:endParaRPr lang="en-US"/>
        </a:p>
      </dgm:t>
    </dgm:pt>
    <dgm:pt modelId="{CDC19E94-C0BA-4053-A492-8A47A40D5D13}">
      <dgm:prSet/>
      <dgm:spPr/>
      <dgm:t>
        <a:bodyPr/>
        <a:lstStyle/>
        <a:p>
          <a:r>
            <a:rPr lang="en-US"/>
            <a:t>Low Overhead</a:t>
          </a:r>
        </a:p>
      </dgm:t>
    </dgm:pt>
    <dgm:pt modelId="{D05ABF23-8A76-4383-B3C8-8DB5340F36D7}" type="parTrans" cxnId="{83C44863-643C-4D1C-8B92-87657E01A202}">
      <dgm:prSet/>
      <dgm:spPr/>
      <dgm:t>
        <a:bodyPr/>
        <a:lstStyle/>
        <a:p>
          <a:endParaRPr lang="en-US"/>
        </a:p>
      </dgm:t>
    </dgm:pt>
    <dgm:pt modelId="{86EB8067-A237-4A32-AA15-639E36992E92}" type="sibTrans" cxnId="{83C44863-643C-4D1C-8B92-87657E01A202}">
      <dgm:prSet/>
      <dgm:spPr/>
      <dgm:t>
        <a:bodyPr/>
        <a:lstStyle/>
        <a:p>
          <a:endParaRPr lang="en-US"/>
        </a:p>
      </dgm:t>
    </dgm:pt>
    <dgm:pt modelId="{AB6F5EAC-97BF-4303-B755-E9D9491948DA}">
      <dgm:prSet/>
      <dgm:spPr/>
      <dgm:t>
        <a:bodyPr/>
        <a:lstStyle/>
        <a:p>
          <a:r>
            <a:rPr lang="en-US"/>
            <a:t>Speed</a:t>
          </a:r>
          <a:endParaRPr lang="en-US">
            <a:latin typeface="Georgia Pro Semibold"/>
          </a:endParaRPr>
        </a:p>
      </dgm:t>
    </dgm:pt>
    <dgm:pt modelId="{1A4A8A2D-EDC4-41DD-B457-F9A7BF764FD6}" type="parTrans" cxnId="{DEF35998-98E8-465C-A4C0-432461FD7260}">
      <dgm:prSet/>
      <dgm:spPr/>
      <dgm:t>
        <a:bodyPr/>
        <a:lstStyle/>
        <a:p>
          <a:endParaRPr lang="en-US"/>
        </a:p>
      </dgm:t>
    </dgm:pt>
    <dgm:pt modelId="{72E33F0D-E6B3-4EFF-B56A-42CA2DEC3402}" type="sibTrans" cxnId="{DEF35998-98E8-465C-A4C0-432461FD7260}">
      <dgm:prSet/>
      <dgm:spPr/>
      <dgm:t>
        <a:bodyPr/>
        <a:lstStyle/>
        <a:p>
          <a:endParaRPr lang="en-US"/>
        </a:p>
      </dgm:t>
    </dgm:pt>
    <dgm:pt modelId="{7AC10837-9AA1-4CB4-B57F-ECEB5F2B9D48}">
      <dgm:prSet/>
      <dgm:spPr/>
      <dgm:t>
        <a:bodyPr/>
        <a:lstStyle/>
        <a:p>
          <a:r>
            <a:rPr lang="en-US"/>
            <a:t>Utility-focused</a:t>
          </a:r>
        </a:p>
      </dgm:t>
    </dgm:pt>
    <dgm:pt modelId="{0E26B6B9-09DC-4472-BF38-DA8E0CC7B40B}" type="parTrans" cxnId="{77802CC6-1231-4BBE-9650-2D26E38CDA6B}">
      <dgm:prSet/>
      <dgm:spPr/>
      <dgm:t>
        <a:bodyPr/>
        <a:lstStyle/>
        <a:p>
          <a:endParaRPr lang="en-US"/>
        </a:p>
      </dgm:t>
    </dgm:pt>
    <dgm:pt modelId="{90D688FA-9810-4CD1-A59D-AD5111CA3B11}" type="sibTrans" cxnId="{77802CC6-1231-4BBE-9650-2D26E38CDA6B}">
      <dgm:prSet/>
      <dgm:spPr/>
      <dgm:t>
        <a:bodyPr/>
        <a:lstStyle/>
        <a:p>
          <a:endParaRPr lang="en-US"/>
        </a:p>
      </dgm:t>
    </dgm:pt>
    <dgm:pt modelId="{E44C229C-E9CD-40C7-A753-3E2A2F3BCBF1}" type="pres">
      <dgm:prSet presAssocID="{EF039270-57F9-494A-A009-78D62037D140}" presName="root" presStyleCnt="0">
        <dgm:presLayoutVars>
          <dgm:dir/>
          <dgm:resizeHandles val="exact"/>
        </dgm:presLayoutVars>
      </dgm:prSet>
      <dgm:spPr/>
    </dgm:pt>
    <dgm:pt modelId="{0F3B2499-CD04-4233-9F13-96D8BD0B300D}" type="pres">
      <dgm:prSet presAssocID="{BCE9F04B-FABC-4337-A3CD-EDE1D7F9C79E}" presName="compNode" presStyleCnt="0"/>
      <dgm:spPr/>
    </dgm:pt>
    <dgm:pt modelId="{E075C8AF-7FE0-4B97-80F6-59A666D2F669}" type="pres">
      <dgm:prSet presAssocID="{BCE9F04B-FABC-4337-A3CD-EDE1D7F9C79E}"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08FCCFE-7517-4396-8736-27D96EA6B83F}" type="pres">
      <dgm:prSet presAssocID="{BCE9F04B-FABC-4337-A3CD-EDE1D7F9C79E}" presName="spaceRect" presStyleCnt="0"/>
      <dgm:spPr/>
    </dgm:pt>
    <dgm:pt modelId="{1E15D7ED-FD8E-4327-9B18-3357B0320558}" type="pres">
      <dgm:prSet presAssocID="{BCE9F04B-FABC-4337-A3CD-EDE1D7F9C79E}" presName="textRect" presStyleLbl="revTx" presStyleIdx="0" presStyleCnt="5">
        <dgm:presLayoutVars>
          <dgm:chMax val="1"/>
          <dgm:chPref val="1"/>
        </dgm:presLayoutVars>
      </dgm:prSet>
      <dgm:spPr/>
    </dgm:pt>
    <dgm:pt modelId="{D67A514A-6C71-4CBB-8727-60AE359BA6F4}" type="pres">
      <dgm:prSet presAssocID="{713DA12B-DBDA-462A-936E-FF84412B3F79}" presName="sibTrans" presStyleCnt="0"/>
      <dgm:spPr/>
    </dgm:pt>
    <dgm:pt modelId="{D5617F89-C4D3-4072-89AB-EFAE56A98855}" type="pres">
      <dgm:prSet presAssocID="{291430C9-BD62-49B9-B363-3111235BDAD7}" presName="compNode" presStyleCnt="0"/>
      <dgm:spPr/>
    </dgm:pt>
    <dgm:pt modelId="{F894A73F-8FAB-4445-A85C-9CF4F2E2C9B3}" type="pres">
      <dgm:prSet presAssocID="{291430C9-BD62-49B9-B363-3111235BDAD7}"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B9B4EDCC-5A9A-4DC1-BB28-6387EB42D439}" type="pres">
      <dgm:prSet presAssocID="{291430C9-BD62-49B9-B363-3111235BDAD7}" presName="spaceRect" presStyleCnt="0"/>
      <dgm:spPr/>
    </dgm:pt>
    <dgm:pt modelId="{AE46536E-DCCC-4CEF-B3B4-2BC32C924B36}" type="pres">
      <dgm:prSet presAssocID="{291430C9-BD62-49B9-B363-3111235BDAD7}" presName="textRect" presStyleLbl="revTx" presStyleIdx="1" presStyleCnt="5">
        <dgm:presLayoutVars>
          <dgm:chMax val="1"/>
          <dgm:chPref val="1"/>
        </dgm:presLayoutVars>
      </dgm:prSet>
      <dgm:spPr/>
    </dgm:pt>
    <dgm:pt modelId="{E5DC0C60-DCC0-47F0-B3D6-96C992A659F2}" type="pres">
      <dgm:prSet presAssocID="{6A8EDEAF-5FE9-4D8E-89D0-3E94AA3F73FB}" presName="sibTrans" presStyleCnt="0"/>
      <dgm:spPr/>
    </dgm:pt>
    <dgm:pt modelId="{D9BA1C36-4BA7-4642-8D58-D8FCE1B2A44F}" type="pres">
      <dgm:prSet presAssocID="{CDC19E94-C0BA-4053-A492-8A47A40D5D13}" presName="compNode" presStyleCnt="0"/>
      <dgm:spPr/>
    </dgm:pt>
    <dgm:pt modelId="{6800FCFA-9F55-4B2D-A881-CBD9199943FD}" type="pres">
      <dgm:prSet presAssocID="{CDC19E94-C0BA-4053-A492-8A47A40D5D13}"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Tower"/>
        </a:ext>
      </dgm:extLst>
    </dgm:pt>
    <dgm:pt modelId="{CFBE2366-0EE3-4E07-9F42-81C756B6CADB}" type="pres">
      <dgm:prSet presAssocID="{CDC19E94-C0BA-4053-A492-8A47A40D5D13}" presName="spaceRect" presStyleCnt="0"/>
      <dgm:spPr/>
    </dgm:pt>
    <dgm:pt modelId="{40571732-3101-4B6F-B95F-21F58A57842F}" type="pres">
      <dgm:prSet presAssocID="{CDC19E94-C0BA-4053-A492-8A47A40D5D13}" presName="textRect" presStyleLbl="revTx" presStyleIdx="2" presStyleCnt="5">
        <dgm:presLayoutVars>
          <dgm:chMax val="1"/>
          <dgm:chPref val="1"/>
        </dgm:presLayoutVars>
      </dgm:prSet>
      <dgm:spPr/>
    </dgm:pt>
    <dgm:pt modelId="{1214571F-AA7A-4582-A202-35E328546051}" type="pres">
      <dgm:prSet presAssocID="{86EB8067-A237-4A32-AA15-639E36992E92}" presName="sibTrans" presStyleCnt="0"/>
      <dgm:spPr/>
    </dgm:pt>
    <dgm:pt modelId="{EEED63E0-9DB9-471B-930D-F3C4CDCF25A6}" type="pres">
      <dgm:prSet presAssocID="{AB6F5EAC-97BF-4303-B755-E9D9491948DA}" presName="compNode" presStyleCnt="0"/>
      <dgm:spPr/>
    </dgm:pt>
    <dgm:pt modelId="{6468272F-807B-453B-A786-D41CBF1B6A81}" type="pres">
      <dgm:prSet presAssocID="{AB6F5EAC-97BF-4303-B755-E9D9491948DA}"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1939FF8A-1E56-42C9-84BA-55F2ADCB8AD9}" type="pres">
      <dgm:prSet presAssocID="{AB6F5EAC-97BF-4303-B755-E9D9491948DA}" presName="spaceRect" presStyleCnt="0"/>
      <dgm:spPr/>
    </dgm:pt>
    <dgm:pt modelId="{24064F0E-A1EF-4DE9-B12A-D9907A2CEB11}" type="pres">
      <dgm:prSet presAssocID="{AB6F5EAC-97BF-4303-B755-E9D9491948DA}" presName="textRect" presStyleLbl="revTx" presStyleIdx="3" presStyleCnt="5">
        <dgm:presLayoutVars>
          <dgm:chMax val="1"/>
          <dgm:chPref val="1"/>
        </dgm:presLayoutVars>
      </dgm:prSet>
      <dgm:spPr/>
    </dgm:pt>
    <dgm:pt modelId="{29F7C9D7-CAF8-48DB-B1AD-6AA1E995F955}" type="pres">
      <dgm:prSet presAssocID="{72E33F0D-E6B3-4EFF-B56A-42CA2DEC3402}" presName="sibTrans" presStyleCnt="0"/>
      <dgm:spPr/>
    </dgm:pt>
    <dgm:pt modelId="{BE5A36A0-730B-4D65-8F8C-2121A42B1BB8}" type="pres">
      <dgm:prSet presAssocID="{7AC10837-9AA1-4CB4-B57F-ECEB5F2B9D48}" presName="compNode" presStyleCnt="0"/>
      <dgm:spPr/>
    </dgm:pt>
    <dgm:pt modelId="{C51481F6-43FC-483B-836D-94D6EB8184EA}" type="pres">
      <dgm:prSet presAssocID="{7AC10837-9AA1-4CB4-B57F-ECEB5F2B9D48}"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A8A09DC0-FD51-4434-9EAB-6A72C1B8C9EC}" type="pres">
      <dgm:prSet presAssocID="{7AC10837-9AA1-4CB4-B57F-ECEB5F2B9D48}" presName="spaceRect" presStyleCnt="0"/>
      <dgm:spPr/>
    </dgm:pt>
    <dgm:pt modelId="{6C25BD12-53F2-458A-888E-2D3AE34D154C}" type="pres">
      <dgm:prSet presAssocID="{7AC10837-9AA1-4CB4-B57F-ECEB5F2B9D48}" presName="textRect" presStyleLbl="revTx" presStyleIdx="4" presStyleCnt="5">
        <dgm:presLayoutVars>
          <dgm:chMax val="1"/>
          <dgm:chPref val="1"/>
        </dgm:presLayoutVars>
      </dgm:prSet>
      <dgm:spPr/>
    </dgm:pt>
  </dgm:ptLst>
  <dgm:cxnLst>
    <dgm:cxn modelId="{514D9704-4195-430E-9A36-BF165ECB578D}" type="presOf" srcId="{EF039270-57F9-494A-A009-78D62037D140}" destId="{E44C229C-E9CD-40C7-A753-3E2A2F3BCBF1}" srcOrd="0" destOrd="0" presId="urn:microsoft.com/office/officeart/2018/2/layout/IconLabelList"/>
    <dgm:cxn modelId="{CF1D5F0B-85B7-447E-9EA5-647267A9FCB9}" type="presOf" srcId="{BCE9F04B-FABC-4337-A3CD-EDE1D7F9C79E}" destId="{1E15D7ED-FD8E-4327-9B18-3357B0320558}" srcOrd="0" destOrd="0" presId="urn:microsoft.com/office/officeart/2018/2/layout/IconLabelList"/>
    <dgm:cxn modelId="{FF2DB80C-537A-4120-88A1-C19171DD3DD9}" type="presOf" srcId="{291430C9-BD62-49B9-B363-3111235BDAD7}" destId="{AE46536E-DCCC-4CEF-B3B4-2BC32C924B36}" srcOrd="0" destOrd="0" presId="urn:microsoft.com/office/officeart/2018/2/layout/IconLabelList"/>
    <dgm:cxn modelId="{8925BE13-72FA-4CEB-B1DC-3875662D284E}" type="presOf" srcId="{AB6F5EAC-97BF-4303-B755-E9D9491948DA}" destId="{24064F0E-A1EF-4DE9-B12A-D9907A2CEB11}" srcOrd="0" destOrd="0" presId="urn:microsoft.com/office/officeart/2018/2/layout/IconLabelList"/>
    <dgm:cxn modelId="{83C44863-643C-4D1C-8B92-87657E01A202}" srcId="{EF039270-57F9-494A-A009-78D62037D140}" destId="{CDC19E94-C0BA-4053-A492-8A47A40D5D13}" srcOrd="2" destOrd="0" parTransId="{D05ABF23-8A76-4383-B3C8-8DB5340F36D7}" sibTransId="{86EB8067-A237-4A32-AA15-639E36992E92}"/>
    <dgm:cxn modelId="{5E088748-1CA8-43D1-A8D2-E5FD95F7682A}" type="presOf" srcId="{CDC19E94-C0BA-4053-A492-8A47A40D5D13}" destId="{40571732-3101-4B6F-B95F-21F58A57842F}" srcOrd="0" destOrd="0" presId="urn:microsoft.com/office/officeart/2018/2/layout/IconLabelList"/>
    <dgm:cxn modelId="{6BBB7369-ADC9-4DB8-B899-1784253C6BDE}" srcId="{EF039270-57F9-494A-A009-78D62037D140}" destId="{BCE9F04B-FABC-4337-A3CD-EDE1D7F9C79E}" srcOrd="0" destOrd="0" parTransId="{816C2F57-5746-477C-9853-0BDB68CC9BDC}" sibTransId="{713DA12B-DBDA-462A-936E-FF84412B3F79}"/>
    <dgm:cxn modelId="{DEF35998-98E8-465C-A4C0-432461FD7260}" srcId="{EF039270-57F9-494A-A009-78D62037D140}" destId="{AB6F5EAC-97BF-4303-B755-E9D9491948DA}" srcOrd="3" destOrd="0" parTransId="{1A4A8A2D-EDC4-41DD-B457-F9A7BF764FD6}" sibTransId="{72E33F0D-E6B3-4EFF-B56A-42CA2DEC3402}"/>
    <dgm:cxn modelId="{738D43B0-7F1F-4C43-B9E9-FC259D4B84DC}" srcId="{EF039270-57F9-494A-A009-78D62037D140}" destId="{291430C9-BD62-49B9-B363-3111235BDAD7}" srcOrd="1" destOrd="0" parTransId="{3055D352-D732-4508-9FDE-C2EB6FFD6094}" sibTransId="{6A8EDEAF-5FE9-4D8E-89D0-3E94AA3F73FB}"/>
    <dgm:cxn modelId="{77802CC6-1231-4BBE-9650-2D26E38CDA6B}" srcId="{EF039270-57F9-494A-A009-78D62037D140}" destId="{7AC10837-9AA1-4CB4-B57F-ECEB5F2B9D48}" srcOrd="4" destOrd="0" parTransId="{0E26B6B9-09DC-4472-BF38-DA8E0CC7B40B}" sibTransId="{90D688FA-9810-4CD1-A59D-AD5111CA3B11}"/>
    <dgm:cxn modelId="{B5F427FC-4CD4-4AB4-A35E-1B3906785E4B}" type="presOf" srcId="{7AC10837-9AA1-4CB4-B57F-ECEB5F2B9D48}" destId="{6C25BD12-53F2-458A-888E-2D3AE34D154C}" srcOrd="0" destOrd="0" presId="urn:microsoft.com/office/officeart/2018/2/layout/IconLabelList"/>
    <dgm:cxn modelId="{59F72713-5133-463B-BBC4-4A0274450B24}" type="presParOf" srcId="{E44C229C-E9CD-40C7-A753-3E2A2F3BCBF1}" destId="{0F3B2499-CD04-4233-9F13-96D8BD0B300D}" srcOrd="0" destOrd="0" presId="urn:microsoft.com/office/officeart/2018/2/layout/IconLabelList"/>
    <dgm:cxn modelId="{2EED01E2-1BFA-4924-A64F-17A5C56C6ADD}" type="presParOf" srcId="{0F3B2499-CD04-4233-9F13-96D8BD0B300D}" destId="{E075C8AF-7FE0-4B97-80F6-59A666D2F669}" srcOrd="0" destOrd="0" presId="urn:microsoft.com/office/officeart/2018/2/layout/IconLabelList"/>
    <dgm:cxn modelId="{8A3EFD12-D14D-4F06-8A07-FC3A311D562F}" type="presParOf" srcId="{0F3B2499-CD04-4233-9F13-96D8BD0B300D}" destId="{608FCCFE-7517-4396-8736-27D96EA6B83F}" srcOrd="1" destOrd="0" presId="urn:microsoft.com/office/officeart/2018/2/layout/IconLabelList"/>
    <dgm:cxn modelId="{9B328835-D65D-4215-80E8-2EE1C5AEA1F6}" type="presParOf" srcId="{0F3B2499-CD04-4233-9F13-96D8BD0B300D}" destId="{1E15D7ED-FD8E-4327-9B18-3357B0320558}" srcOrd="2" destOrd="0" presId="urn:microsoft.com/office/officeart/2018/2/layout/IconLabelList"/>
    <dgm:cxn modelId="{2E5335B1-FD54-40AF-9F1A-BEFD89A623EF}" type="presParOf" srcId="{E44C229C-E9CD-40C7-A753-3E2A2F3BCBF1}" destId="{D67A514A-6C71-4CBB-8727-60AE359BA6F4}" srcOrd="1" destOrd="0" presId="urn:microsoft.com/office/officeart/2018/2/layout/IconLabelList"/>
    <dgm:cxn modelId="{B26854C5-3AF3-4389-BA7C-BEE06A8301CF}" type="presParOf" srcId="{E44C229C-E9CD-40C7-A753-3E2A2F3BCBF1}" destId="{D5617F89-C4D3-4072-89AB-EFAE56A98855}" srcOrd="2" destOrd="0" presId="urn:microsoft.com/office/officeart/2018/2/layout/IconLabelList"/>
    <dgm:cxn modelId="{33E4BBDD-6FEE-4CAD-99AB-B28AE7FD788B}" type="presParOf" srcId="{D5617F89-C4D3-4072-89AB-EFAE56A98855}" destId="{F894A73F-8FAB-4445-A85C-9CF4F2E2C9B3}" srcOrd="0" destOrd="0" presId="urn:microsoft.com/office/officeart/2018/2/layout/IconLabelList"/>
    <dgm:cxn modelId="{54F98099-50ED-4E80-BD1B-D40D65585A9F}" type="presParOf" srcId="{D5617F89-C4D3-4072-89AB-EFAE56A98855}" destId="{B9B4EDCC-5A9A-4DC1-BB28-6387EB42D439}" srcOrd="1" destOrd="0" presId="urn:microsoft.com/office/officeart/2018/2/layout/IconLabelList"/>
    <dgm:cxn modelId="{7B84C0FB-42DD-4991-8B15-1E6FA4FD6ACA}" type="presParOf" srcId="{D5617F89-C4D3-4072-89AB-EFAE56A98855}" destId="{AE46536E-DCCC-4CEF-B3B4-2BC32C924B36}" srcOrd="2" destOrd="0" presId="urn:microsoft.com/office/officeart/2018/2/layout/IconLabelList"/>
    <dgm:cxn modelId="{C55037F1-0CB0-4E48-8B5B-6750B78801AA}" type="presParOf" srcId="{E44C229C-E9CD-40C7-A753-3E2A2F3BCBF1}" destId="{E5DC0C60-DCC0-47F0-B3D6-96C992A659F2}" srcOrd="3" destOrd="0" presId="urn:microsoft.com/office/officeart/2018/2/layout/IconLabelList"/>
    <dgm:cxn modelId="{898F318D-3A98-46C8-A022-888026F6B8A8}" type="presParOf" srcId="{E44C229C-E9CD-40C7-A753-3E2A2F3BCBF1}" destId="{D9BA1C36-4BA7-4642-8D58-D8FCE1B2A44F}" srcOrd="4" destOrd="0" presId="urn:microsoft.com/office/officeart/2018/2/layout/IconLabelList"/>
    <dgm:cxn modelId="{EECC899A-A1EE-4D30-AB9F-4670B7F8DD60}" type="presParOf" srcId="{D9BA1C36-4BA7-4642-8D58-D8FCE1B2A44F}" destId="{6800FCFA-9F55-4B2D-A881-CBD9199943FD}" srcOrd="0" destOrd="0" presId="urn:microsoft.com/office/officeart/2018/2/layout/IconLabelList"/>
    <dgm:cxn modelId="{AC51BFC8-ABB9-4D96-85EB-08E4471B227B}" type="presParOf" srcId="{D9BA1C36-4BA7-4642-8D58-D8FCE1B2A44F}" destId="{CFBE2366-0EE3-4E07-9F42-81C756B6CADB}" srcOrd="1" destOrd="0" presId="urn:microsoft.com/office/officeart/2018/2/layout/IconLabelList"/>
    <dgm:cxn modelId="{1F17F5D0-594F-4056-8A4D-DF47CEC759B1}" type="presParOf" srcId="{D9BA1C36-4BA7-4642-8D58-D8FCE1B2A44F}" destId="{40571732-3101-4B6F-B95F-21F58A57842F}" srcOrd="2" destOrd="0" presId="urn:microsoft.com/office/officeart/2018/2/layout/IconLabelList"/>
    <dgm:cxn modelId="{59CE884D-7707-4818-8134-51A5E5C42A63}" type="presParOf" srcId="{E44C229C-E9CD-40C7-A753-3E2A2F3BCBF1}" destId="{1214571F-AA7A-4582-A202-35E328546051}" srcOrd="5" destOrd="0" presId="urn:microsoft.com/office/officeart/2018/2/layout/IconLabelList"/>
    <dgm:cxn modelId="{B3EEDFA1-393C-46AD-9685-ECE59529C959}" type="presParOf" srcId="{E44C229C-E9CD-40C7-A753-3E2A2F3BCBF1}" destId="{EEED63E0-9DB9-471B-930D-F3C4CDCF25A6}" srcOrd="6" destOrd="0" presId="urn:microsoft.com/office/officeart/2018/2/layout/IconLabelList"/>
    <dgm:cxn modelId="{B67BAC9C-4E7C-4982-9DAF-377996CE1AE8}" type="presParOf" srcId="{EEED63E0-9DB9-471B-930D-F3C4CDCF25A6}" destId="{6468272F-807B-453B-A786-D41CBF1B6A81}" srcOrd="0" destOrd="0" presId="urn:microsoft.com/office/officeart/2018/2/layout/IconLabelList"/>
    <dgm:cxn modelId="{F2F9120E-561A-404C-863D-DC25DE868415}" type="presParOf" srcId="{EEED63E0-9DB9-471B-930D-F3C4CDCF25A6}" destId="{1939FF8A-1E56-42C9-84BA-55F2ADCB8AD9}" srcOrd="1" destOrd="0" presId="urn:microsoft.com/office/officeart/2018/2/layout/IconLabelList"/>
    <dgm:cxn modelId="{5C58C98E-9DAB-4E38-9CCC-1B3F29B073C9}" type="presParOf" srcId="{EEED63E0-9DB9-471B-930D-F3C4CDCF25A6}" destId="{24064F0E-A1EF-4DE9-B12A-D9907A2CEB11}" srcOrd="2" destOrd="0" presId="urn:microsoft.com/office/officeart/2018/2/layout/IconLabelList"/>
    <dgm:cxn modelId="{8C6AE326-8E77-46D0-8B8F-5DDF88509A0F}" type="presParOf" srcId="{E44C229C-E9CD-40C7-A753-3E2A2F3BCBF1}" destId="{29F7C9D7-CAF8-48DB-B1AD-6AA1E995F955}" srcOrd="7" destOrd="0" presId="urn:microsoft.com/office/officeart/2018/2/layout/IconLabelList"/>
    <dgm:cxn modelId="{16478106-1D54-4AE1-AB5D-5851AFF053A8}" type="presParOf" srcId="{E44C229C-E9CD-40C7-A753-3E2A2F3BCBF1}" destId="{BE5A36A0-730B-4D65-8F8C-2121A42B1BB8}" srcOrd="8" destOrd="0" presId="urn:microsoft.com/office/officeart/2018/2/layout/IconLabelList"/>
    <dgm:cxn modelId="{C22F9145-D735-4F07-8EB5-B9CDBAD9A0BC}" type="presParOf" srcId="{BE5A36A0-730B-4D65-8F8C-2121A42B1BB8}" destId="{C51481F6-43FC-483B-836D-94D6EB8184EA}" srcOrd="0" destOrd="0" presId="urn:microsoft.com/office/officeart/2018/2/layout/IconLabelList"/>
    <dgm:cxn modelId="{0DDFB1CC-0FDE-48A1-95D2-57788BD78B22}" type="presParOf" srcId="{BE5A36A0-730B-4D65-8F8C-2121A42B1BB8}" destId="{A8A09DC0-FD51-4434-9EAB-6A72C1B8C9EC}" srcOrd="1" destOrd="0" presId="urn:microsoft.com/office/officeart/2018/2/layout/IconLabelList"/>
    <dgm:cxn modelId="{721FFF3D-B8C7-4EFB-9F27-3BE8B8381E4D}" type="presParOf" srcId="{BE5A36A0-730B-4D65-8F8C-2121A42B1BB8}" destId="{6C25BD12-53F2-458A-888E-2D3AE34D154C}"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2BD575-142E-41EF-B56D-0036A806F887}"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53E81AEA-0B04-43CB-B5BB-2643FB4C2187}">
      <dgm:prSet/>
      <dgm:spPr/>
      <dgm:t>
        <a:bodyPr/>
        <a:lstStyle/>
        <a:p>
          <a:r>
            <a:rPr lang="en-US" b="0"/>
            <a:t>Impact of User-Centered Design</a:t>
          </a:r>
        </a:p>
      </dgm:t>
    </dgm:pt>
    <dgm:pt modelId="{19530D23-EE4C-4057-BF9F-8DC6B2400E94}" type="parTrans" cxnId="{99884E74-BC1F-4D47-BB5D-F0B1EC368BB2}">
      <dgm:prSet/>
      <dgm:spPr/>
      <dgm:t>
        <a:bodyPr/>
        <a:lstStyle/>
        <a:p>
          <a:endParaRPr lang="en-US"/>
        </a:p>
      </dgm:t>
    </dgm:pt>
    <dgm:pt modelId="{F00D5597-A5CB-4C36-A0E2-386EE05ACB5B}" type="sibTrans" cxnId="{99884E74-BC1F-4D47-BB5D-F0B1EC368BB2}">
      <dgm:prSet/>
      <dgm:spPr/>
      <dgm:t>
        <a:bodyPr/>
        <a:lstStyle/>
        <a:p>
          <a:endParaRPr lang="en-US"/>
        </a:p>
      </dgm:t>
    </dgm:pt>
    <dgm:pt modelId="{A9AF433D-4B01-4677-882E-4D30C5D4DEC4}">
      <dgm:prSet/>
      <dgm:spPr/>
      <dgm:t>
        <a:bodyPr/>
        <a:lstStyle/>
        <a:p>
          <a:r>
            <a:rPr lang="en-US" b="0"/>
            <a:t>User Adoption</a:t>
          </a:r>
          <a:endParaRPr lang="en-US" b="0">
            <a:latin typeface="Georgia Pro Semibold"/>
          </a:endParaRPr>
        </a:p>
      </dgm:t>
    </dgm:pt>
    <dgm:pt modelId="{97FBBA08-A069-48F5-8271-0EB340196552}" type="parTrans" cxnId="{8A6D3975-61E1-4D07-A0FF-6FB98075FAC0}">
      <dgm:prSet/>
      <dgm:spPr/>
      <dgm:t>
        <a:bodyPr/>
        <a:lstStyle/>
        <a:p>
          <a:endParaRPr lang="en-US"/>
        </a:p>
      </dgm:t>
    </dgm:pt>
    <dgm:pt modelId="{D9FBF2E7-83EE-49B2-9336-35E442B3445C}" type="sibTrans" cxnId="{8A6D3975-61E1-4D07-A0FF-6FB98075FAC0}">
      <dgm:prSet/>
      <dgm:spPr/>
      <dgm:t>
        <a:bodyPr/>
        <a:lstStyle/>
        <a:p>
          <a:endParaRPr lang="en-US"/>
        </a:p>
      </dgm:t>
    </dgm:pt>
    <dgm:pt modelId="{A4CEC93F-DD2C-408B-9652-BE7B0C7BA317}">
      <dgm:prSet/>
      <dgm:spPr/>
      <dgm:t>
        <a:bodyPr/>
        <a:lstStyle/>
        <a:p>
          <a:r>
            <a:rPr lang="en-US" b="0"/>
            <a:t>Improved Efficiency</a:t>
          </a:r>
        </a:p>
      </dgm:t>
    </dgm:pt>
    <dgm:pt modelId="{A0275DBC-266C-4342-9F6B-5168FAC2DB46}" type="parTrans" cxnId="{2985B4A7-FD8B-4950-9B7F-D5B8D4F1DEEA}">
      <dgm:prSet/>
      <dgm:spPr/>
      <dgm:t>
        <a:bodyPr/>
        <a:lstStyle/>
        <a:p>
          <a:endParaRPr lang="en-US"/>
        </a:p>
      </dgm:t>
    </dgm:pt>
    <dgm:pt modelId="{5C3427CD-065F-4F3C-A49E-3F090AC86302}" type="sibTrans" cxnId="{2985B4A7-FD8B-4950-9B7F-D5B8D4F1DEEA}">
      <dgm:prSet/>
      <dgm:spPr/>
      <dgm:t>
        <a:bodyPr/>
        <a:lstStyle/>
        <a:p>
          <a:endParaRPr lang="en-US"/>
        </a:p>
      </dgm:t>
    </dgm:pt>
    <dgm:pt modelId="{BAD953A7-24A5-4CA6-85BD-9F910E3E62A4}">
      <dgm:prSet/>
      <dgm:spPr/>
      <dgm:t>
        <a:bodyPr/>
        <a:lstStyle/>
        <a:p>
          <a:r>
            <a:rPr lang="en-US" b="0"/>
            <a:t>Error Reduction</a:t>
          </a:r>
        </a:p>
      </dgm:t>
    </dgm:pt>
    <dgm:pt modelId="{0AD9888D-C627-472F-9A5C-FC6BF227AADF}" type="parTrans" cxnId="{C0ECDE60-6803-41F6-9822-5EEE47809FA5}">
      <dgm:prSet/>
      <dgm:spPr/>
      <dgm:t>
        <a:bodyPr/>
        <a:lstStyle/>
        <a:p>
          <a:endParaRPr lang="en-US"/>
        </a:p>
      </dgm:t>
    </dgm:pt>
    <dgm:pt modelId="{A1A94AB4-F570-409F-83F2-C7A106BF25B0}" type="sibTrans" cxnId="{C0ECDE60-6803-41F6-9822-5EEE47809FA5}">
      <dgm:prSet/>
      <dgm:spPr/>
      <dgm:t>
        <a:bodyPr/>
        <a:lstStyle/>
        <a:p>
          <a:endParaRPr lang="en-US"/>
        </a:p>
      </dgm:t>
    </dgm:pt>
    <dgm:pt modelId="{562E1A3F-F640-48F7-AE48-F05C914A1E7C}">
      <dgm:prSet/>
      <dgm:spPr/>
      <dgm:t>
        <a:bodyPr/>
        <a:lstStyle/>
        <a:p>
          <a:r>
            <a:rPr lang="en-US" b="0"/>
            <a:t>Key Takeaways</a:t>
          </a:r>
        </a:p>
      </dgm:t>
    </dgm:pt>
    <dgm:pt modelId="{231A0C0E-6CEC-4F35-9A7B-B091396A969A}" type="parTrans" cxnId="{4B54F894-BE1D-4EDC-B041-7EBAC7ADD2A8}">
      <dgm:prSet/>
      <dgm:spPr/>
      <dgm:t>
        <a:bodyPr/>
        <a:lstStyle/>
        <a:p>
          <a:endParaRPr lang="en-US"/>
        </a:p>
      </dgm:t>
    </dgm:pt>
    <dgm:pt modelId="{96904B09-5199-4836-A1D1-4A97A102F22F}" type="sibTrans" cxnId="{4B54F894-BE1D-4EDC-B041-7EBAC7ADD2A8}">
      <dgm:prSet/>
      <dgm:spPr/>
      <dgm:t>
        <a:bodyPr/>
        <a:lstStyle/>
        <a:p>
          <a:endParaRPr lang="en-US"/>
        </a:p>
      </dgm:t>
    </dgm:pt>
    <dgm:pt modelId="{CD3D70A6-6F51-47DC-881F-549FE2A0D459}">
      <dgm:prSet/>
      <dgm:spPr/>
      <dgm:t>
        <a:bodyPr/>
        <a:lstStyle/>
        <a:p>
          <a:r>
            <a:rPr lang="en-US" b="0">
              <a:latin typeface="Georgia Pro Semibold"/>
            </a:rPr>
            <a:t>Emphasize</a:t>
          </a:r>
          <a:r>
            <a:rPr lang="en-US" b="0"/>
            <a:t> the End-User</a:t>
          </a:r>
        </a:p>
      </dgm:t>
    </dgm:pt>
    <dgm:pt modelId="{BBED4B0D-5E52-4C1F-B5F6-D185604B5248}" type="parTrans" cxnId="{29620DE5-F8F9-4433-ADAA-A3DA2900EF28}">
      <dgm:prSet/>
      <dgm:spPr/>
      <dgm:t>
        <a:bodyPr/>
        <a:lstStyle/>
        <a:p>
          <a:endParaRPr lang="en-US"/>
        </a:p>
      </dgm:t>
    </dgm:pt>
    <dgm:pt modelId="{0F42DF2A-F4C6-4C7A-AAB7-639B3D151491}" type="sibTrans" cxnId="{29620DE5-F8F9-4433-ADAA-A3DA2900EF28}">
      <dgm:prSet/>
      <dgm:spPr/>
      <dgm:t>
        <a:bodyPr/>
        <a:lstStyle/>
        <a:p>
          <a:endParaRPr lang="en-US"/>
        </a:p>
      </dgm:t>
    </dgm:pt>
    <dgm:pt modelId="{8749F1FB-D395-467A-9C22-6D0227A03B3B}">
      <dgm:prSet/>
      <dgm:spPr/>
      <dgm:t>
        <a:bodyPr/>
        <a:lstStyle/>
        <a:p>
          <a:r>
            <a:rPr lang="en-US" b="0"/>
            <a:t>Value of UCD</a:t>
          </a:r>
        </a:p>
      </dgm:t>
    </dgm:pt>
    <dgm:pt modelId="{1DA09BA4-8387-417C-AE38-FFD62BCF3FD3}" type="parTrans" cxnId="{9415AF27-9EEC-4F93-89E2-A3CC39053C00}">
      <dgm:prSet/>
      <dgm:spPr/>
      <dgm:t>
        <a:bodyPr/>
        <a:lstStyle/>
        <a:p>
          <a:endParaRPr lang="en-US"/>
        </a:p>
      </dgm:t>
    </dgm:pt>
    <dgm:pt modelId="{C8CC1EA6-4930-48A5-AA88-27E57D545545}" type="sibTrans" cxnId="{9415AF27-9EEC-4F93-89E2-A3CC39053C00}">
      <dgm:prSet/>
      <dgm:spPr/>
      <dgm:t>
        <a:bodyPr/>
        <a:lstStyle/>
        <a:p>
          <a:endParaRPr lang="en-US"/>
        </a:p>
      </dgm:t>
    </dgm:pt>
    <dgm:pt modelId="{D512FA48-118B-4C4D-A169-093CEED833EC}" type="pres">
      <dgm:prSet presAssocID="{1B2BD575-142E-41EF-B56D-0036A806F887}" presName="linear" presStyleCnt="0">
        <dgm:presLayoutVars>
          <dgm:dir/>
          <dgm:animLvl val="lvl"/>
          <dgm:resizeHandles val="exact"/>
        </dgm:presLayoutVars>
      </dgm:prSet>
      <dgm:spPr/>
    </dgm:pt>
    <dgm:pt modelId="{C5EAF785-3CD5-4523-B1D3-B8E256BA33B1}" type="pres">
      <dgm:prSet presAssocID="{53E81AEA-0B04-43CB-B5BB-2643FB4C2187}" presName="parentLin" presStyleCnt="0"/>
      <dgm:spPr/>
    </dgm:pt>
    <dgm:pt modelId="{3927EC32-5B7D-42C1-A9C1-701902441828}" type="pres">
      <dgm:prSet presAssocID="{53E81AEA-0B04-43CB-B5BB-2643FB4C2187}" presName="parentLeftMargin" presStyleLbl="node1" presStyleIdx="0" presStyleCnt="2"/>
      <dgm:spPr/>
    </dgm:pt>
    <dgm:pt modelId="{B6E7342B-22BD-499A-A1D5-417634C5B449}" type="pres">
      <dgm:prSet presAssocID="{53E81AEA-0B04-43CB-B5BB-2643FB4C2187}" presName="parentText" presStyleLbl="node1" presStyleIdx="0" presStyleCnt="2">
        <dgm:presLayoutVars>
          <dgm:chMax val="0"/>
          <dgm:bulletEnabled val="1"/>
        </dgm:presLayoutVars>
      </dgm:prSet>
      <dgm:spPr/>
    </dgm:pt>
    <dgm:pt modelId="{F1698F27-1EEB-40F9-B985-42A1E97BAF28}" type="pres">
      <dgm:prSet presAssocID="{53E81AEA-0B04-43CB-B5BB-2643FB4C2187}" presName="negativeSpace" presStyleCnt="0"/>
      <dgm:spPr/>
    </dgm:pt>
    <dgm:pt modelId="{6FE98B00-5714-4EC3-A514-D7A07963C2D6}" type="pres">
      <dgm:prSet presAssocID="{53E81AEA-0B04-43CB-B5BB-2643FB4C2187}" presName="childText" presStyleLbl="conFgAcc1" presStyleIdx="0" presStyleCnt="2">
        <dgm:presLayoutVars>
          <dgm:bulletEnabled val="1"/>
        </dgm:presLayoutVars>
      </dgm:prSet>
      <dgm:spPr/>
    </dgm:pt>
    <dgm:pt modelId="{B5FE527B-9BF7-4569-86D6-0B8B21025263}" type="pres">
      <dgm:prSet presAssocID="{F00D5597-A5CB-4C36-A0E2-386EE05ACB5B}" presName="spaceBetweenRectangles" presStyleCnt="0"/>
      <dgm:spPr/>
    </dgm:pt>
    <dgm:pt modelId="{E173E388-E51D-4E35-B841-7C526CA69B2C}" type="pres">
      <dgm:prSet presAssocID="{562E1A3F-F640-48F7-AE48-F05C914A1E7C}" presName="parentLin" presStyleCnt="0"/>
      <dgm:spPr/>
    </dgm:pt>
    <dgm:pt modelId="{61F6A9E1-A486-4A37-9BA4-637C260A40E7}" type="pres">
      <dgm:prSet presAssocID="{562E1A3F-F640-48F7-AE48-F05C914A1E7C}" presName="parentLeftMargin" presStyleLbl="node1" presStyleIdx="0" presStyleCnt="2"/>
      <dgm:spPr/>
    </dgm:pt>
    <dgm:pt modelId="{76494B02-C143-412C-AD95-E6BA639A21FC}" type="pres">
      <dgm:prSet presAssocID="{562E1A3F-F640-48F7-AE48-F05C914A1E7C}" presName="parentText" presStyleLbl="node1" presStyleIdx="1" presStyleCnt="2">
        <dgm:presLayoutVars>
          <dgm:chMax val="0"/>
          <dgm:bulletEnabled val="1"/>
        </dgm:presLayoutVars>
      </dgm:prSet>
      <dgm:spPr/>
    </dgm:pt>
    <dgm:pt modelId="{E3E3CD18-36B3-4CF3-9DC8-BC522A46DD2C}" type="pres">
      <dgm:prSet presAssocID="{562E1A3F-F640-48F7-AE48-F05C914A1E7C}" presName="negativeSpace" presStyleCnt="0"/>
      <dgm:spPr/>
    </dgm:pt>
    <dgm:pt modelId="{FECA5957-980A-4FD1-948D-DC34E8E8A953}" type="pres">
      <dgm:prSet presAssocID="{562E1A3F-F640-48F7-AE48-F05C914A1E7C}" presName="childText" presStyleLbl="conFgAcc1" presStyleIdx="1" presStyleCnt="2">
        <dgm:presLayoutVars>
          <dgm:bulletEnabled val="1"/>
        </dgm:presLayoutVars>
      </dgm:prSet>
      <dgm:spPr/>
    </dgm:pt>
  </dgm:ptLst>
  <dgm:cxnLst>
    <dgm:cxn modelId="{9944C216-CD90-4DD2-8C31-327E6962A5CA}" type="presOf" srcId="{CD3D70A6-6F51-47DC-881F-549FE2A0D459}" destId="{FECA5957-980A-4FD1-948D-DC34E8E8A953}" srcOrd="0" destOrd="0" presId="urn:microsoft.com/office/officeart/2005/8/layout/list1"/>
    <dgm:cxn modelId="{066B7D20-1416-4EC3-94CB-1C868FF1212E}" type="presOf" srcId="{1B2BD575-142E-41EF-B56D-0036A806F887}" destId="{D512FA48-118B-4C4D-A169-093CEED833EC}" srcOrd="0" destOrd="0" presId="urn:microsoft.com/office/officeart/2005/8/layout/list1"/>
    <dgm:cxn modelId="{3656F620-7472-48F7-B5BB-C0ED08BEA844}" type="presOf" srcId="{562E1A3F-F640-48F7-AE48-F05C914A1E7C}" destId="{61F6A9E1-A486-4A37-9BA4-637C260A40E7}" srcOrd="0" destOrd="0" presId="urn:microsoft.com/office/officeart/2005/8/layout/list1"/>
    <dgm:cxn modelId="{9415AF27-9EEC-4F93-89E2-A3CC39053C00}" srcId="{562E1A3F-F640-48F7-AE48-F05C914A1E7C}" destId="{8749F1FB-D395-467A-9C22-6D0227A03B3B}" srcOrd="1" destOrd="0" parTransId="{1DA09BA4-8387-417C-AE38-FFD62BCF3FD3}" sibTransId="{C8CC1EA6-4930-48A5-AA88-27E57D545545}"/>
    <dgm:cxn modelId="{6485EB3B-2E90-4FE9-8B63-259DF63654A9}" type="presOf" srcId="{BAD953A7-24A5-4CA6-85BD-9F910E3E62A4}" destId="{6FE98B00-5714-4EC3-A514-D7A07963C2D6}" srcOrd="0" destOrd="2" presId="urn:microsoft.com/office/officeart/2005/8/layout/list1"/>
    <dgm:cxn modelId="{9D3BB940-5EDF-4808-8F03-D24EA355E77C}" type="presOf" srcId="{562E1A3F-F640-48F7-AE48-F05C914A1E7C}" destId="{76494B02-C143-412C-AD95-E6BA639A21FC}" srcOrd="1" destOrd="0" presId="urn:microsoft.com/office/officeart/2005/8/layout/list1"/>
    <dgm:cxn modelId="{C0ECDE60-6803-41F6-9822-5EEE47809FA5}" srcId="{53E81AEA-0B04-43CB-B5BB-2643FB4C2187}" destId="{BAD953A7-24A5-4CA6-85BD-9F910E3E62A4}" srcOrd="2" destOrd="0" parTransId="{0AD9888D-C627-472F-9A5C-FC6BF227AADF}" sibTransId="{A1A94AB4-F570-409F-83F2-C7A106BF25B0}"/>
    <dgm:cxn modelId="{99884E74-BC1F-4D47-BB5D-F0B1EC368BB2}" srcId="{1B2BD575-142E-41EF-B56D-0036A806F887}" destId="{53E81AEA-0B04-43CB-B5BB-2643FB4C2187}" srcOrd="0" destOrd="0" parTransId="{19530D23-EE4C-4057-BF9F-8DC6B2400E94}" sibTransId="{F00D5597-A5CB-4C36-A0E2-386EE05ACB5B}"/>
    <dgm:cxn modelId="{00EF8874-F912-4256-A63E-65858F044180}" type="presOf" srcId="{A4CEC93F-DD2C-408B-9652-BE7B0C7BA317}" destId="{6FE98B00-5714-4EC3-A514-D7A07963C2D6}" srcOrd="0" destOrd="1" presId="urn:microsoft.com/office/officeart/2005/8/layout/list1"/>
    <dgm:cxn modelId="{8A6D3975-61E1-4D07-A0FF-6FB98075FAC0}" srcId="{53E81AEA-0B04-43CB-B5BB-2643FB4C2187}" destId="{A9AF433D-4B01-4677-882E-4D30C5D4DEC4}" srcOrd="0" destOrd="0" parTransId="{97FBBA08-A069-48F5-8271-0EB340196552}" sibTransId="{D9FBF2E7-83EE-49B2-9336-35E442B3445C}"/>
    <dgm:cxn modelId="{4B54F894-BE1D-4EDC-B041-7EBAC7ADD2A8}" srcId="{1B2BD575-142E-41EF-B56D-0036A806F887}" destId="{562E1A3F-F640-48F7-AE48-F05C914A1E7C}" srcOrd="1" destOrd="0" parTransId="{231A0C0E-6CEC-4F35-9A7B-B091396A969A}" sibTransId="{96904B09-5199-4836-A1D1-4A97A102F22F}"/>
    <dgm:cxn modelId="{4EA015A4-F223-4FEE-9E23-D1322F46067B}" type="presOf" srcId="{A9AF433D-4B01-4677-882E-4D30C5D4DEC4}" destId="{6FE98B00-5714-4EC3-A514-D7A07963C2D6}" srcOrd="0" destOrd="0" presId="urn:microsoft.com/office/officeart/2005/8/layout/list1"/>
    <dgm:cxn modelId="{2985B4A7-FD8B-4950-9B7F-D5B8D4F1DEEA}" srcId="{53E81AEA-0B04-43CB-B5BB-2643FB4C2187}" destId="{A4CEC93F-DD2C-408B-9652-BE7B0C7BA317}" srcOrd="1" destOrd="0" parTransId="{A0275DBC-266C-4342-9F6B-5168FAC2DB46}" sibTransId="{5C3427CD-065F-4F3C-A49E-3F090AC86302}"/>
    <dgm:cxn modelId="{FEBA7EAF-FBFC-4684-99CC-46CCB73085B9}" type="presOf" srcId="{8749F1FB-D395-467A-9C22-6D0227A03B3B}" destId="{FECA5957-980A-4FD1-948D-DC34E8E8A953}" srcOrd="0" destOrd="1" presId="urn:microsoft.com/office/officeart/2005/8/layout/list1"/>
    <dgm:cxn modelId="{A99DC6BF-824D-4BC4-8CC9-F2474E359B41}" type="presOf" srcId="{53E81AEA-0B04-43CB-B5BB-2643FB4C2187}" destId="{B6E7342B-22BD-499A-A1D5-417634C5B449}" srcOrd="1" destOrd="0" presId="urn:microsoft.com/office/officeart/2005/8/layout/list1"/>
    <dgm:cxn modelId="{29620DE5-F8F9-4433-ADAA-A3DA2900EF28}" srcId="{562E1A3F-F640-48F7-AE48-F05C914A1E7C}" destId="{CD3D70A6-6F51-47DC-881F-549FE2A0D459}" srcOrd="0" destOrd="0" parTransId="{BBED4B0D-5E52-4C1F-B5F6-D185604B5248}" sibTransId="{0F42DF2A-F4C6-4C7A-AAB7-639B3D151491}"/>
    <dgm:cxn modelId="{7AAE9AF6-9D5B-451E-8325-812BCF1A63F2}" type="presOf" srcId="{53E81AEA-0B04-43CB-B5BB-2643FB4C2187}" destId="{3927EC32-5B7D-42C1-A9C1-701902441828}" srcOrd="0" destOrd="0" presId="urn:microsoft.com/office/officeart/2005/8/layout/list1"/>
    <dgm:cxn modelId="{27CABD96-7A9B-4346-AF16-BAC14B5798BA}" type="presParOf" srcId="{D512FA48-118B-4C4D-A169-093CEED833EC}" destId="{C5EAF785-3CD5-4523-B1D3-B8E256BA33B1}" srcOrd="0" destOrd="0" presId="urn:microsoft.com/office/officeart/2005/8/layout/list1"/>
    <dgm:cxn modelId="{2E80B692-0313-4D01-8E2E-A4F9A74A4449}" type="presParOf" srcId="{C5EAF785-3CD5-4523-B1D3-B8E256BA33B1}" destId="{3927EC32-5B7D-42C1-A9C1-701902441828}" srcOrd="0" destOrd="0" presId="urn:microsoft.com/office/officeart/2005/8/layout/list1"/>
    <dgm:cxn modelId="{9C870FDE-FE14-4181-A0EE-5D9A7090A226}" type="presParOf" srcId="{C5EAF785-3CD5-4523-B1D3-B8E256BA33B1}" destId="{B6E7342B-22BD-499A-A1D5-417634C5B449}" srcOrd="1" destOrd="0" presId="urn:microsoft.com/office/officeart/2005/8/layout/list1"/>
    <dgm:cxn modelId="{66BAECB7-29F1-4344-9BB6-B8D3A0E6049C}" type="presParOf" srcId="{D512FA48-118B-4C4D-A169-093CEED833EC}" destId="{F1698F27-1EEB-40F9-B985-42A1E97BAF28}" srcOrd="1" destOrd="0" presId="urn:microsoft.com/office/officeart/2005/8/layout/list1"/>
    <dgm:cxn modelId="{2F1C0156-9C46-4214-870C-F2990801EC81}" type="presParOf" srcId="{D512FA48-118B-4C4D-A169-093CEED833EC}" destId="{6FE98B00-5714-4EC3-A514-D7A07963C2D6}" srcOrd="2" destOrd="0" presId="urn:microsoft.com/office/officeart/2005/8/layout/list1"/>
    <dgm:cxn modelId="{B1C47CC8-9B44-4E56-8098-1148F359426C}" type="presParOf" srcId="{D512FA48-118B-4C4D-A169-093CEED833EC}" destId="{B5FE527B-9BF7-4569-86D6-0B8B21025263}" srcOrd="3" destOrd="0" presId="urn:microsoft.com/office/officeart/2005/8/layout/list1"/>
    <dgm:cxn modelId="{FDD95B4F-47F9-47A5-BD21-55F54AAA3D00}" type="presParOf" srcId="{D512FA48-118B-4C4D-A169-093CEED833EC}" destId="{E173E388-E51D-4E35-B841-7C526CA69B2C}" srcOrd="4" destOrd="0" presId="urn:microsoft.com/office/officeart/2005/8/layout/list1"/>
    <dgm:cxn modelId="{013DC611-1CA4-4D44-81BE-EAAC445D23AC}" type="presParOf" srcId="{E173E388-E51D-4E35-B841-7C526CA69B2C}" destId="{61F6A9E1-A486-4A37-9BA4-637C260A40E7}" srcOrd="0" destOrd="0" presId="urn:microsoft.com/office/officeart/2005/8/layout/list1"/>
    <dgm:cxn modelId="{B51C40BD-0908-4A89-B464-E155686D4716}" type="presParOf" srcId="{E173E388-E51D-4E35-B841-7C526CA69B2C}" destId="{76494B02-C143-412C-AD95-E6BA639A21FC}" srcOrd="1" destOrd="0" presId="urn:microsoft.com/office/officeart/2005/8/layout/list1"/>
    <dgm:cxn modelId="{2E5EFBFB-FD97-4216-B20C-E4F6C5643B14}" type="presParOf" srcId="{D512FA48-118B-4C4D-A169-093CEED833EC}" destId="{E3E3CD18-36B3-4CF3-9DC8-BC522A46DD2C}" srcOrd="5" destOrd="0" presId="urn:microsoft.com/office/officeart/2005/8/layout/list1"/>
    <dgm:cxn modelId="{D8274C7A-E58C-4D20-807F-AC8F168E2FAD}" type="presParOf" srcId="{D512FA48-118B-4C4D-A169-093CEED833EC}" destId="{FECA5957-980A-4FD1-948D-DC34E8E8A95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72222-ADC6-48D9-9B25-6CAA7F577750}">
      <dsp:nvSpPr>
        <dsp:cNvPr id="0" name=""/>
        <dsp:cNvSpPr/>
      </dsp:nvSpPr>
      <dsp:spPr>
        <a:xfrm>
          <a:off x="0" y="287206"/>
          <a:ext cx="4950173"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181052-70A0-48FE-A49C-56674BE5C069}">
      <dsp:nvSpPr>
        <dsp:cNvPr id="0" name=""/>
        <dsp:cNvSpPr/>
      </dsp:nvSpPr>
      <dsp:spPr>
        <a:xfrm>
          <a:off x="247508" y="6766"/>
          <a:ext cx="3465121" cy="5608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0973" tIns="0" rIns="130973" bIns="0" numCol="1" spcCol="1270" anchor="ctr" anchorCtr="0">
          <a:noAutofit/>
        </a:bodyPr>
        <a:lstStyle/>
        <a:p>
          <a:pPr marL="0" lvl="0" indent="0" algn="l" defTabSz="844550" rtl="0">
            <a:lnSpc>
              <a:spcPct val="90000"/>
            </a:lnSpc>
            <a:spcBef>
              <a:spcPct val="0"/>
            </a:spcBef>
            <a:spcAft>
              <a:spcPct val="35000"/>
            </a:spcAft>
            <a:buNone/>
          </a:pPr>
          <a:r>
            <a:rPr lang="en-US" sz="1900" kern="1200" dirty="0" err="1">
              <a:latin typeface="Georgia Pro Semibold"/>
            </a:rPr>
            <a:t>GeoVR</a:t>
          </a:r>
          <a:endParaRPr lang="en-US" sz="1900" kern="1200" dirty="0">
            <a:latin typeface="Georgia Pro Semibold"/>
          </a:endParaRPr>
        </a:p>
      </dsp:txBody>
      <dsp:txXfrm>
        <a:off x="274888" y="34146"/>
        <a:ext cx="3410361" cy="506120"/>
      </dsp:txXfrm>
    </dsp:sp>
    <dsp:sp modelId="{BD349729-220B-4E04-B6FC-AA4FF6CBCA22}">
      <dsp:nvSpPr>
        <dsp:cNvPr id="0" name=""/>
        <dsp:cNvSpPr/>
      </dsp:nvSpPr>
      <dsp:spPr>
        <a:xfrm>
          <a:off x="0" y="1149046"/>
          <a:ext cx="4950173" cy="4788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8EE547-8EB5-41BE-B487-65126FB70936}">
      <dsp:nvSpPr>
        <dsp:cNvPr id="0" name=""/>
        <dsp:cNvSpPr/>
      </dsp:nvSpPr>
      <dsp:spPr>
        <a:xfrm>
          <a:off x="247508" y="868606"/>
          <a:ext cx="3465121" cy="560880"/>
        </a:xfrm>
        <a:prstGeom prst="round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0973" tIns="0" rIns="130973" bIns="0" numCol="1" spcCol="1270" anchor="ctr" anchorCtr="0">
          <a:noAutofit/>
        </a:bodyPr>
        <a:lstStyle/>
        <a:p>
          <a:pPr marL="0" lvl="0" indent="0" algn="l" defTabSz="844550">
            <a:lnSpc>
              <a:spcPct val="90000"/>
            </a:lnSpc>
            <a:spcBef>
              <a:spcPct val="0"/>
            </a:spcBef>
            <a:spcAft>
              <a:spcPct val="35000"/>
            </a:spcAft>
            <a:buNone/>
          </a:pPr>
          <a:r>
            <a:rPr lang="en-US" sz="1900" kern="1200" dirty="0" err="1">
              <a:latin typeface="Georgia Pro Semibold"/>
            </a:rPr>
            <a:t>GoogleVR</a:t>
          </a:r>
          <a:endParaRPr lang="en-US" sz="1900" kern="1200" dirty="0"/>
        </a:p>
      </dsp:txBody>
      <dsp:txXfrm>
        <a:off x="274888" y="895986"/>
        <a:ext cx="3410361" cy="506120"/>
      </dsp:txXfrm>
    </dsp:sp>
    <dsp:sp modelId="{CF304B16-92CF-49BF-8FC3-3338116EB63D}">
      <dsp:nvSpPr>
        <dsp:cNvPr id="0" name=""/>
        <dsp:cNvSpPr/>
      </dsp:nvSpPr>
      <dsp:spPr>
        <a:xfrm>
          <a:off x="0" y="2010886"/>
          <a:ext cx="4950173" cy="12568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188" tIns="395732" rIns="38418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Georgia Pro Semibold"/>
            </a:rPr>
            <a:t>Real-time data processing</a:t>
          </a:r>
        </a:p>
        <a:p>
          <a:pPr marL="171450" lvl="1" indent="-171450" algn="l" defTabSz="844550">
            <a:lnSpc>
              <a:spcPct val="90000"/>
            </a:lnSpc>
            <a:spcBef>
              <a:spcPct val="0"/>
            </a:spcBef>
            <a:spcAft>
              <a:spcPct val="15000"/>
            </a:spcAft>
            <a:buChar char="•"/>
          </a:pPr>
          <a:r>
            <a:rPr lang="en-US" sz="1900" kern="1200" dirty="0">
              <a:latin typeface="Georgia Pro Semibold"/>
            </a:rPr>
            <a:t>User-specific info augmentation</a:t>
          </a:r>
        </a:p>
        <a:p>
          <a:pPr marL="171450" lvl="1" indent="-171450" algn="l" defTabSz="844550" rtl="0">
            <a:lnSpc>
              <a:spcPct val="90000"/>
            </a:lnSpc>
            <a:spcBef>
              <a:spcPct val="0"/>
            </a:spcBef>
            <a:spcAft>
              <a:spcPct val="15000"/>
            </a:spcAft>
            <a:buChar char="•"/>
          </a:pPr>
          <a:r>
            <a:rPr lang="en-US" sz="1900" kern="1200" dirty="0">
              <a:latin typeface="Georgia Pro Semibold"/>
            </a:rPr>
            <a:t>Cross-platform collaboration</a:t>
          </a:r>
        </a:p>
      </dsp:txBody>
      <dsp:txXfrm>
        <a:off x="0" y="2010886"/>
        <a:ext cx="4950173" cy="1256850"/>
      </dsp:txXfrm>
    </dsp:sp>
    <dsp:sp modelId="{C6760598-30A1-4B27-8DAA-FE1FE8409886}">
      <dsp:nvSpPr>
        <dsp:cNvPr id="0" name=""/>
        <dsp:cNvSpPr/>
      </dsp:nvSpPr>
      <dsp:spPr>
        <a:xfrm>
          <a:off x="247508" y="1730446"/>
          <a:ext cx="3465121" cy="560880"/>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0973" tIns="0" rIns="130973" bIns="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Georgia Pro Semibold"/>
            </a:rPr>
            <a:t>Limitations:</a:t>
          </a:r>
        </a:p>
      </dsp:txBody>
      <dsp:txXfrm>
        <a:off x="274888" y="1757826"/>
        <a:ext cx="3410361"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D3C09-E701-49B9-9433-6D4106677C5B}">
      <dsp:nvSpPr>
        <dsp:cNvPr id="0" name=""/>
        <dsp:cNvSpPr/>
      </dsp:nvSpPr>
      <dsp:spPr>
        <a:xfrm>
          <a:off x="0" y="9281"/>
          <a:ext cx="10407044" cy="18696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Interactive Map Augmentation: </a:t>
          </a:r>
          <a:r>
            <a:rPr lang="en-US" sz="3400" kern="1200" dirty="0">
              <a:latin typeface="Georgia Pro Semibold"/>
            </a:rPr>
            <a:t>Successfully</a:t>
          </a:r>
          <a:r>
            <a:rPr lang="en-US" sz="3400" kern="1200" dirty="0"/>
            <a:t> facilitated the creation, refinement, and analysis of </a:t>
          </a:r>
          <a:r>
            <a:rPr lang="en-US" sz="3400" kern="1200" dirty="0">
              <a:latin typeface="Georgia Pro Semibold"/>
            </a:rPr>
            <a:t>terrain</a:t>
          </a:r>
          <a:endParaRPr lang="en-US" sz="3400" kern="1200" dirty="0"/>
        </a:p>
      </dsp:txBody>
      <dsp:txXfrm>
        <a:off x="91269" y="100550"/>
        <a:ext cx="10224506" cy="1687122"/>
      </dsp:txXfrm>
    </dsp:sp>
    <dsp:sp modelId="{F735FCDB-7AA1-4AA1-AA52-0E71FE00420D}">
      <dsp:nvSpPr>
        <dsp:cNvPr id="0" name=""/>
        <dsp:cNvSpPr/>
      </dsp:nvSpPr>
      <dsp:spPr>
        <a:xfrm>
          <a:off x="0" y="1976862"/>
          <a:ext cx="10407044" cy="18696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t>Versatile Usage: </a:t>
          </a:r>
          <a:r>
            <a:rPr lang="en-US" sz="3400" kern="1200" dirty="0">
              <a:latin typeface="Georgia Pro Semibold"/>
            </a:rPr>
            <a:t>Compatible </a:t>
          </a:r>
          <a:r>
            <a:rPr lang="en-US" sz="3400" kern="1200" dirty="0"/>
            <a:t>with or without a VR headset on a Windows PC.</a:t>
          </a:r>
          <a:r>
            <a:rPr lang="en-US" sz="3400" kern="1200" dirty="0">
              <a:latin typeface="Georgia Pro Semibold"/>
            </a:rPr>
            <a:t> </a:t>
          </a:r>
          <a:endParaRPr lang="en-US" sz="3400" kern="1200" dirty="0"/>
        </a:p>
      </dsp:txBody>
      <dsp:txXfrm>
        <a:off x="91269" y="2068131"/>
        <a:ext cx="10224506" cy="1687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265E4-950B-4651-9DD8-79BF219308B8}">
      <dsp:nvSpPr>
        <dsp:cNvPr id="0" name=""/>
        <dsp:cNvSpPr/>
      </dsp:nvSpPr>
      <dsp:spPr>
        <a:xfrm>
          <a:off x="0" y="0"/>
          <a:ext cx="476793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C77B2E-AB84-4D0E-91A8-057B1E7FEFBA}">
      <dsp:nvSpPr>
        <dsp:cNvPr id="0" name=""/>
        <dsp:cNvSpPr/>
      </dsp:nvSpPr>
      <dsp:spPr>
        <a:xfrm>
          <a:off x="0" y="0"/>
          <a:ext cx="953586" cy="274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Benefits of User-Centered Design</a:t>
          </a:r>
        </a:p>
      </dsp:txBody>
      <dsp:txXfrm>
        <a:off x="0" y="0"/>
        <a:ext cx="953586" cy="2745750"/>
      </dsp:txXfrm>
    </dsp:sp>
    <dsp:sp modelId="{0E875CD1-4EDE-4B6F-817D-C9B2495B5AD7}">
      <dsp:nvSpPr>
        <dsp:cNvPr id="0" name=""/>
        <dsp:cNvSpPr/>
      </dsp:nvSpPr>
      <dsp:spPr>
        <a:xfrm>
          <a:off x="1025104" y="63817"/>
          <a:ext cx="3742825" cy="127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Enhanced user satisfaction and improved efficiency.</a:t>
          </a:r>
        </a:p>
      </dsp:txBody>
      <dsp:txXfrm>
        <a:off x="1025104" y="63817"/>
        <a:ext cx="3742825" cy="1276344"/>
      </dsp:txXfrm>
    </dsp:sp>
    <dsp:sp modelId="{6CA96E31-39E3-41C2-B6D6-71E4F0D747A9}">
      <dsp:nvSpPr>
        <dsp:cNvPr id="0" name=""/>
        <dsp:cNvSpPr/>
      </dsp:nvSpPr>
      <dsp:spPr>
        <a:xfrm>
          <a:off x="953586" y="1340161"/>
          <a:ext cx="3814344"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925B33DC-252B-45A3-981F-0A9C932ED1E0}">
      <dsp:nvSpPr>
        <dsp:cNvPr id="0" name=""/>
        <dsp:cNvSpPr/>
      </dsp:nvSpPr>
      <dsp:spPr>
        <a:xfrm>
          <a:off x="1025104" y="1403979"/>
          <a:ext cx="3742825" cy="127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Increased user adoption and reduced the need for extensive training.</a:t>
          </a:r>
        </a:p>
      </dsp:txBody>
      <dsp:txXfrm>
        <a:off x="1025104" y="1403979"/>
        <a:ext cx="3742825" cy="1276344"/>
      </dsp:txXfrm>
    </dsp:sp>
    <dsp:sp modelId="{41048FD3-2B65-481E-A055-C43CD9EC3E60}">
      <dsp:nvSpPr>
        <dsp:cNvPr id="0" name=""/>
        <dsp:cNvSpPr/>
      </dsp:nvSpPr>
      <dsp:spPr>
        <a:xfrm>
          <a:off x="953586" y="2680323"/>
          <a:ext cx="3814344"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7037C-4BDD-4EFA-A1FC-49CB0EABA923}">
      <dsp:nvSpPr>
        <dsp:cNvPr id="0" name=""/>
        <dsp:cNvSpPr/>
      </dsp:nvSpPr>
      <dsp:spPr>
        <a:xfrm>
          <a:off x="0" y="4458"/>
          <a:ext cx="6151830" cy="949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A5B31F-6957-4102-BBFC-E05802046E7B}">
      <dsp:nvSpPr>
        <dsp:cNvPr id="0" name=""/>
        <dsp:cNvSpPr/>
      </dsp:nvSpPr>
      <dsp:spPr>
        <a:xfrm>
          <a:off x="287301" y="218154"/>
          <a:ext cx="522366" cy="52236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233E3A-EC51-4B0A-9A79-A34CEABC204C}">
      <dsp:nvSpPr>
        <dsp:cNvPr id="0" name=""/>
        <dsp:cNvSpPr/>
      </dsp:nvSpPr>
      <dsp:spPr>
        <a:xfrm>
          <a:off x="1096968" y="4458"/>
          <a:ext cx="5054862" cy="949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16" tIns="100516" rIns="100516" bIns="100516" numCol="1" spcCol="1270" anchor="ctr" anchorCtr="0">
          <a:noAutofit/>
        </a:bodyPr>
        <a:lstStyle/>
        <a:p>
          <a:pPr marL="0" lvl="0" indent="0" algn="l" defTabSz="844550">
            <a:lnSpc>
              <a:spcPct val="100000"/>
            </a:lnSpc>
            <a:spcBef>
              <a:spcPct val="0"/>
            </a:spcBef>
            <a:spcAft>
              <a:spcPct val="35000"/>
            </a:spcAft>
            <a:buNone/>
          </a:pPr>
          <a:r>
            <a:rPr lang="en-US" sz="1900" kern="1200" dirty="0"/>
            <a:t>Practice Collecting: </a:t>
          </a:r>
          <a:r>
            <a:rPr lang="en-US" sz="1900" kern="1200" dirty="0">
              <a:latin typeface="Georgia Pro Semibold"/>
            </a:rPr>
            <a:t>Gather</a:t>
          </a:r>
          <a:r>
            <a:rPr lang="en-US" sz="1900" kern="1200" dirty="0"/>
            <a:t> valuable insights from end-users </a:t>
          </a:r>
        </a:p>
      </dsp:txBody>
      <dsp:txXfrm>
        <a:off x="1096968" y="4458"/>
        <a:ext cx="5054862" cy="949756"/>
      </dsp:txXfrm>
    </dsp:sp>
    <dsp:sp modelId="{EFF6A9C9-A975-4E22-8CBE-BD99CD0E255D}">
      <dsp:nvSpPr>
        <dsp:cNvPr id="0" name=""/>
        <dsp:cNvSpPr/>
      </dsp:nvSpPr>
      <dsp:spPr>
        <a:xfrm>
          <a:off x="0" y="1191654"/>
          <a:ext cx="6151830" cy="949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9C1C9-034C-4AE4-8C8B-9B33BC005BF7}">
      <dsp:nvSpPr>
        <dsp:cNvPr id="0" name=""/>
        <dsp:cNvSpPr/>
      </dsp:nvSpPr>
      <dsp:spPr>
        <a:xfrm>
          <a:off x="287301" y="1405350"/>
          <a:ext cx="522366" cy="52236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145C9E-5629-4D4D-9BD2-C399B55D154D}">
      <dsp:nvSpPr>
        <dsp:cNvPr id="0" name=""/>
        <dsp:cNvSpPr/>
      </dsp:nvSpPr>
      <dsp:spPr>
        <a:xfrm>
          <a:off x="1096968" y="1191654"/>
          <a:ext cx="5054862" cy="949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16" tIns="100516" rIns="100516" bIns="100516" numCol="1" spcCol="1270" anchor="ctr" anchorCtr="0">
          <a:noAutofit/>
        </a:bodyPr>
        <a:lstStyle/>
        <a:p>
          <a:pPr marL="0" lvl="0" indent="0" algn="l" defTabSz="844550" rtl="0">
            <a:lnSpc>
              <a:spcPct val="100000"/>
            </a:lnSpc>
            <a:spcBef>
              <a:spcPct val="0"/>
            </a:spcBef>
            <a:spcAft>
              <a:spcPct val="35000"/>
            </a:spcAft>
            <a:buNone/>
          </a:pPr>
          <a:r>
            <a:rPr lang="en-US" sz="1900" kern="1200" dirty="0"/>
            <a:t>UI Evolution:</a:t>
          </a:r>
          <a:r>
            <a:rPr lang="en-US" sz="1900" kern="1200" dirty="0">
              <a:latin typeface="Georgia Pro Semibold"/>
            </a:rPr>
            <a:t> Develop</a:t>
          </a:r>
          <a:r>
            <a:rPr lang="en-US" sz="1900" kern="1200" dirty="0"/>
            <a:t> an interface that is intuitive, user-friendly, and tailored</a:t>
          </a:r>
          <a:r>
            <a:rPr lang="en-US" sz="1900" kern="1200" dirty="0">
              <a:latin typeface="Georgia Pro Semibold"/>
            </a:rPr>
            <a:t> </a:t>
          </a:r>
          <a:endParaRPr lang="en-US" sz="1900" kern="1200" dirty="0"/>
        </a:p>
      </dsp:txBody>
      <dsp:txXfrm>
        <a:off x="1096968" y="1191654"/>
        <a:ext cx="5054862" cy="949756"/>
      </dsp:txXfrm>
    </dsp:sp>
    <dsp:sp modelId="{A5997DF2-7BD4-4AC1-BB95-A08E392821AB}">
      <dsp:nvSpPr>
        <dsp:cNvPr id="0" name=""/>
        <dsp:cNvSpPr/>
      </dsp:nvSpPr>
      <dsp:spPr>
        <a:xfrm>
          <a:off x="0" y="2378850"/>
          <a:ext cx="6151830" cy="949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8FAD3C-F38F-4265-AF56-023BF2052F45}">
      <dsp:nvSpPr>
        <dsp:cNvPr id="0" name=""/>
        <dsp:cNvSpPr/>
      </dsp:nvSpPr>
      <dsp:spPr>
        <a:xfrm>
          <a:off x="287301" y="2592545"/>
          <a:ext cx="522366" cy="52236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83CB73-DCBD-4B02-9C4A-9910D94F038C}">
      <dsp:nvSpPr>
        <dsp:cNvPr id="0" name=""/>
        <dsp:cNvSpPr/>
      </dsp:nvSpPr>
      <dsp:spPr>
        <a:xfrm>
          <a:off x="1096968" y="2378850"/>
          <a:ext cx="5054862" cy="949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16" tIns="100516" rIns="100516" bIns="100516" numCol="1" spcCol="1270" anchor="ctr" anchorCtr="0">
          <a:noAutofit/>
        </a:bodyPr>
        <a:lstStyle/>
        <a:p>
          <a:pPr marL="0" lvl="0" indent="0" algn="l" defTabSz="844550">
            <a:lnSpc>
              <a:spcPct val="100000"/>
            </a:lnSpc>
            <a:spcBef>
              <a:spcPct val="0"/>
            </a:spcBef>
            <a:spcAft>
              <a:spcPct val="35000"/>
            </a:spcAft>
            <a:buNone/>
          </a:pPr>
          <a:r>
            <a:rPr lang="en-US" sz="1900" kern="1200" dirty="0"/>
            <a:t>Software Usability</a:t>
          </a:r>
        </a:p>
      </dsp:txBody>
      <dsp:txXfrm>
        <a:off x="1096968" y="2378850"/>
        <a:ext cx="5054862" cy="949756"/>
      </dsp:txXfrm>
    </dsp:sp>
    <dsp:sp modelId="{2AF0682C-AF4B-4AD1-AD9E-7F7B51DB0A9D}">
      <dsp:nvSpPr>
        <dsp:cNvPr id="0" name=""/>
        <dsp:cNvSpPr/>
      </dsp:nvSpPr>
      <dsp:spPr>
        <a:xfrm>
          <a:off x="0" y="3566046"/>
          <a:ext cx="6151830" cy="949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ADF2E-A6C5-4B88-B618-2DCDB9E5987E}">
      <dsp:nvSpPr>
        <dsp:cNvPr id="0" name=""/>
        <dsp:cNvSpPr/>
      </dsp:nvSpPr>
      <dsp:spPr>
        <a:xfrm>
          <a:off x="287301" y="3779741"/>
          <a:ext cx="522366" cy="52236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DD814C-3470-4ADD-A812-C5BA1B53BC66}">
      <dsp:nvSpPr>
        <dsp:cNvPr id="0" name=""/>
        <dsp:cNvSpPr/>
      </dsp:nvSpPr>
      <dsp:spPr>
        <a:xfrm>
          <a:off x="1096968" y="3566046"/>
          <a:ext cx="5054862" cy="949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16" tIns="100516" rIns="100516" bIns="100516" numCol="1" spcCol="1270" anchor="ctr" anchorCtr="0">
          <a:noAutofit/>
        </a:bodyPr>
        <a:lstStyle/>
        <a:p>
          <a:pPr marL="0" lvl="0" indent="0" algn="l" defTabSz="844550" rtl="0">
            <a:lnSpc>
              <a:spcPct val="100000"/>
            </a:lnSpc>
            <a:spcBef>
              <a:spcPct val="0"/>
            </a:spcBef>
            <a:spcAft>
              <a:spcPct val="35000"/>
            </a:spcAft>
            <a:buNone/>
          </a:pPr>
          <a:r>
            <a:rPr lang="en-US" sz="1900" kern="1200" dirty="0"/>
            <a:t>Software Testing:</a:t>
          </a:r>
          <a:r>
            <a:rPr lang="en-US" sz="1900" kern="1200" dirty="0">
              <a:latin typeface="Georgia Pro Semibold"/>
            </a:rPr>
            <a:t> Rigorous</a:t>
          </a:r>
          <a:r>
            <a:rPr lang="en-US" sz="1900" kern="1200" dirty="0"/>
            <a:t> testing of the software at each stage of development</a:t>
          </a:r>
          <a:r>
            <a:rPr lang="en-US" sz="1900" kern="1200" dirty="0">
              <a:latin typeface="Georgia Pro Semibold"/>
            </a:rPr>
            <a:t> </a:t>
          </a:r>
          <a:endParaRPr lang="en-US" sz="1900" kern="1200" dirty="0"/>
        </a:p>
      </dsp:txBody>
      <dsp:txXfrm>
        <a:off x="1096968" y="3566046"/>
        <a:ext cx="5054862" cy="949756"/>
      </dsp:txXfrm>
    </dsp:sp>
    <dsp:sp modelId="{5CA659FF-2A1B-45F9-AEB7-2F88E26D8554}">
      <dsp:nvSpPr>
        <dsp:cNvPr id="0" name=""/>
        <dsp:cNvSpPr/>
      </dsp:nvSpPr>
      <dsp:spPr>
        <a:xfrm>
          <a:off x="0" y="4753242"/>
          <a:ext cx="6151830" cy="949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DFFAF-936D-47DD-BE56-FB9DB888A1E4}">
      <dsp:nvSpPr>
        <dsp:cNvPr id="0" name=""/>
        <dsp:cNvSpPr/>
      </dsp:nvSpPr>
      <dsp:spPr>
        <a:xfrm>
          <a:off x="287301" y="4966937"/>
          <a:ext cx="522366" cy="52236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F0E2A-1384-4C2F-9F76-9450A660664D}">
      <dsp:nvSpPr>
        <dsp:cNvPr id="0" name=""/>
        <dsp:cNvSpPr/>
      </dsp:nvSpPr>
      <dsp:spPr>
        <a:xfrm>
          <a:off x="1096968" y="4753242"/>
          <a:ext cx="5054862" cy="949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16" tIns="100516" rIns="100516" bIns="100516" numCol="1" spcCol="1270" anchor="ctr" anchorCtr="0">
          <a:noAutofit/>
        </a:bodyPr>
        <a:lstStyle/>
        <a:p>
          <a:pPr marL="0" lvl="0" indent="0" algn="l" defTabSz="844550" rtl="0">
            <a:lnSpc>
              <a:spcPct val="100000"/>
            </a:lnSpc>
            <a:spcBef>
              <a:spcPct val="0"/>
            </a:spcBef>
            <a:spcAft>
              <a:spcPct val="35000"/>
            </a:spcAft>
            <a:buNone/>
          </a:pPr>
          <a:r>
            <a:rPr lang="en-US" sz="1900" kern="1200" dirty="0"/>
            <a:t>Software Delivery:</a:t>
          </a:r>
          <a:r>
            <a:rPr lang="en-US" sz="1900" kern="1200" dirty="0">
              <a:latin typeface="Georgia Pro Semibold"/>
            </a:rPr>
            <a:t> Ensure</a:t>
          </a:r>
          <a:r>
            <a:rPr lang="en-US" sz="1900" kern="1200" dirty="0"/>
            <a:t> timely and efficient delivery of the software</a:t>
          </a:r>
        </a:p>
      </dsp:txBody>
      <dsp:txXfrm>
        <a:off x="1096968" y="4753242"/>
        <a:ext cx="5054862" cy="949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B682C-0125-44B4-BFF2-91154DCF2BDB}">
      <dsp:nvSpPr>
        <dsp:cNvPr id="0" name=""/>
        <dsp:cNvSpPr/>
      </dsp:nvSpPr>
      <dsp:spPr>
        <a:xfrm>
          <a:off x="0" y="4441"/>
          <a:ext cx="6409566" cy="9460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D10A0C-1604-4C87-B0CD-369FF72672D9}">
      <dsp:nvSpPr>
        <dsp:cNvPr id="0" name=""/>
        <dsp:cNvSpPr/>
      </dsp:nvSpPr>
      <dsp:spPr>
        <a:xfrm>
          <a:off x="286173" y="217297"/>
          <a:ext cx="520315" cy="520315"/>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8BB094-6C6E-4454-8587-5C4DA0E31663}">
      <dsp:nvSpPr>
        <dsp:cNvPr id="0" name=""/>
        <dsp:cNvSpPr/>
      </dsp:nvSpPr>
      <dsp:spPr>
        <a:xfrm>
          <a:off x="1092661" y="4441"/>
          <a:ext cx="5316904" cy="94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121" tIns="100121" rIns="100121" bIns="100121"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Georgia Pro Semibold"/>
            </a:rPr>
            <a:t>Simple UI</a:t>
          </a:r>
          <a:endParaRPr lang="en-US" sz="1900" kern="1200" dirty="0"/>
        </a:p>
      </dsp:txBody>
      <dsp:txXfrm>
        <a:off x="1092661" y="4441"/>
        <a:ext cx="5316904" cy="946027"/>
      </dsp:txXfrm>
    </dsp:sp>
    <dsp:sp modelId="{F2FE044B-24A3-49C3-ACE4-8B302B2B1C94}">
      <dsp:nvSpPr>
        <dsp:cNvPr id="0" name=""/>
        <dsp:cNvSpPr/>
      </dsp:nvSpPr>
      <dsp:spPr>
        <a:xfrm>
          <a:off x="0" y="1186975"/>
          <a:ext cx="6409566" cy="9460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EEB09-E63F-4FD9-A84E-0EDD7F4CDA02}">
      <dsp:nvSpPr>
        <dsp:cNvPr id="0" name=""/>
        <dsp:cNvSpPr/>
      </dsp:nvSpPr>
      <dsp:spPr>
        <a:xfrm>
          <a:off x="286173" y="1399831"/>
          <a:ext cx="520315" cy="520315"/>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105FB-7625-4815-9172-0808F8965B6D}">
      <dsp:nvSpPr>
        <dsp:cNvPr id="0" name=""/>
        <dsp:cNvSpPr/>
      </dsp:nvSpPr>
      <dsp:spPr>
        <a:xfrm>
          <a:off x="1092661" y="1186975"/>
          <a:ext cx="5316904" cy="94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121" tIns="100121" rIns="100121" bIns="100121" numCol="1" spcCol="1270" anchor="ctr" anchorCtr="0">
          <a:noAutofit/>
        </a:bodyPr>
        <a:lstStyle/>
        <a:p>
          <a:pPr marL="0" lvl="0" indent="0" algn="l" defTabSz="844550">
            <a:lnSpc>
              <a:spcPct val="100000"/>
            </a:lnSpc>
            <a:spcBef>
              <a:spcPct val="0"/>
            </a:spcBef>
            <a:spcAft>
              <a:spcPct val="35000"/>
            </a:spcAft>
            <a:buNone/>
          </a:pPr>
          <a:r>
            <a:rPr lang="en-US" sz="1900" kern="1200" dirty="0"/>
            <a:t>Offline Availability</a:t>
          </a:r>
        </a:p>
      </dsp:txBody>
      <dsp:txXfrm>
        <a:off x="1092661" y="1186975"/>
        <a:ext cx="5316904" cy="946027"/>
      </dsp:txXfrm>
    </dsp:sp>
    <dsp:sp modelId="{671087B8-EB98-43D3-B7AB-58F687510FB4}">
      <dsp:nvSpPr>
        <dsp:cNvPr id="0" name=""/>
        <dsp:cNvSpPr/>
      </dsp:nvSpPr>
      <dsp:spPr>
        <a:xfrm>
          <a:off x="0" y="2369509"/>
          <a:ext cx="6409566" cy="9460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3712C-6436-4632-9909-0B409D437F13}">
      <dsp:nvSpPr>
        <dsp:cNvPr id="0" name=""/>
        <dsp:cNvSpPr/>
      </dsp:nvSpPr>
      <dsp:spPr>
        <a:xfrm>
          <a:off x="286173" y="2582365"/>
          <a:ext cx="520315" cy="520315"/>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3FBB7-28F4-462F-B616-3261D9685F5E}">
      <dsp:nvSpPr>
        <dsp:cNvPr id="0" name=""/>
        <dsp:cNvSpPr/>
      </dsp:nvSpPr>
      <dsp:spPr>
        <a:xfrm>
          <a:off x="1092661" y="2369509"/>
          <a:ext cx="5316904" cy="94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121" tIns="100121" rIns="100121" bIns="100121" numCol="1" spcCol="1270" anchor="ctr" anchorCtr="0">
          <a:noAutofit/>
        </a:bodyPr>
        <a:lstStyle/>
        <a:p>
          <a:pPr marL="0" lvl="0" indent="0" algn="l" defTabSz="844550">
            <a:lnSpc>
              <a:spcPct val="100000"/>
            </a:lnSpc>
            <a:spcBef>
              <a:spcPct val="0"/>
            </a:spcBef>
            <a:spcAft>
              <a:spcPct val="35000"/>
            </a:spcAft>
            <a:buNone/>
          </a:pPr>
          <a:r>
            <a:rPr lang="en-US" sz="1900" kern="1200" dirty="0"/>
            <a:t>Low Overhead</a:t>
          </a:r>
        </a:p>
      </dsp:txBody>
      <dsp:txXfrm>
        <a:off x="1092661" y="2369509"/>
        <a:ext cx="5316904" cy="946027"/>
      </dsp:txXfrm>
    </dsp:sp>
    <dsp:sp modelId="{120871EE-FB64-42D1-92E4-385BFBDE4B16}">
      <dsp:nvSpPr>
        <dsp:cNvPr id="0" name=""/>
        <dsp:cNvSpPr/>
      </dsp:nvSpPr>
      <dsp:spPr>
        <a:xfrm>
          <a:off x="0" y="3552044"/>
          <a:ext cx="6409566" cy="9460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97579-2F9E-4AE9-BB27-01D146C7AE74}">
      <dsp:nvSpPr>
        <dsp:cNvPr id="0" name=""/>
        <dsp:cNvSpPr/>
      </dsp:nvSpPr>
      <dsp:spPr>
        <a:xfrm>
          <a:off x="286173" y="3764900"/>
          <a:ext cx="520315" cy="520315"/>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C0F5CC-EFDA-4A0F-899E-899D5CCA793C}">
      <dsp:nvSpPr>
        <dsp:cNvPr id="0" name=""/>
        <dsp:cNvSpPr/>
      </dsp:nvSpPr>
      <dsp:spPr>
        <a:xfrm>
          <a:off x="1092661" y="3552044"/>
          <a:ext cx="5316904" cy="94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121" tIns="100121" rIns="100121" bIns="100121" numCol="1" spcCol="1270" anchor="ctr" anchorCtr="0">
          <a:noAutofit/>
        </a:bodyPr>
        <a:lstStyle/>
        <a:p>
          <a:pPr marL="0" lvl="0" indent="0" algn="l" defTabSz="844550">
            <a:lnSpc>
              <a:spcPct val="100000"/>
            </a:lnSpc>
            <a:spcBef>
              <a:spcPct val="0"/>
            </a:spcBef>
            <a:spcAft>
              <a:spcPct val="35000"/>
            </a:spcAft>
            <a:buNone/>
          </a:pPr>
          <a:r>
            <a:rPr lang="en-US" sz="1900" kern="1200" dirty="0"/>
            <a:t>Speed</a:t>
          </a:r>
        </a:p>
      </dsp:txBody>
      <dsp:txXfrm>
        <a:off x="1092661" y="3552044"/>
        <a:ext cx="5316904" cy="946027"/>
      </dsp:txXfrm>
    </dsp:sp>
    <dsp:sp modelId="{0E9CEEAC-CFD7-489C-BB16-04827F375A3A}">
      <dsp:nvSpPr>
        <dsp:cNvPr id="0" name=""/>
        <dsp:cNvSpPr/>
      </dsp:nvSpPr>
      <dsp:spPr>
        <a:xfrm>
          <a:off x="0" y="4734578"/>
          <a:ext cx="6409566" cy="9460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47AE49-067E-447B-B510-79DCB6B90CFA}">
      <dsp:nvSpPr>
        <dsp:cNvPr id="0" name=""/>
        <dsp:cNvSpPr/>
      </dsp:nvSpPr>
      <dsp:spPr>
        <a:xfrm>
          <a:off x="286173" y="4947434"/>
          <a:ext cx="520315" cy="520315"/>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2FA913-9898-4F67-A951-8DBA4DC32A65}">
      <dsp:nvSpPr>
        <dsp:cNvPr id="0" name=""/>
        <dsp:cNvSpPr/>
      </dsp:nvSpPr>
      <dsp:spPr>
        <a:xfrm>
          <a:off x="1092661" y="4734578"/>
          <a:ext cx="5316904" cy="946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121" tIns="100121" rIns="100121" bIns="100121" numCol="1" spcCol="1270" anchor="ctr" anchorCtr="0">
          <a:noAutofit/>
        </a:bodyPr>
        <a:lstStyle/>
        <a:p>
          <a:pPr marL="0" lvl="0" indent="0" algn="l" defTabSz="844550">
            <a:lnSpc>
              <a:spcPct val="100000"/>
            </a:lnSpc>
            <a:spcBef>
              <a:spcPct val="0"/>
            </a:spcBef>
            <a:spcAft>
              <a:spcPct val="35000"/>
            </a:spcAft>
            <a:buNone/>
          </a:pPr>
          <a:r>
            <a:rPr lang="en-US" sz="1900" kern="1200" dirty="0"/>
            <a:t>Utility-focused</a:t>
          </a:r>
        </a:p>
      </dsp:txBody>
      <dsp:txXfrm>
        <a:off x="1092661" y="4734578"/>
        <a:ext cx="5316904" cy="9460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5C8AF-7FE0-4B97-80F6-59A666D2F669}">
      <dsp:nvSpPr>
        <dsp:cNvPr id="0" name=""/>
        <dsp:cNvSpPr/>
      </dsp:nvSpPr>
      <dsp:spPr>
        <a:xfrm>
          <a:off x="254457" y="358380"/>
          <a:ext cx="409746" cy="40974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15D7ED-FD8E-4327-9B18-3357B0320558}">
      <dsp:nvSpPr>
        <dsp:cNvPr id="0" name=""/>
        <dsp:cNvSpPr/>
      </dsp:nvSpPr>
      <dsp:spPr>
        <a:xfrm>
          <a:off x="4057" y="904767"/>
          <a:ext cx="910546" cy="36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Simplicity</a:t>
          </a:r>
        </a:p>
      </dsp:txBody>
      <dsp:txXfrm>
        <a:off x="4057" y="904767"/>
        <a:ext cx="910546" cy="364218"/>
      </dsp:txXfrm>
    </dsp:sp>
    <dsp:sp modelId="{F894A73F-8FAB-4445-A85C-9CF4F2E2C9B3}">
      <dsp:nvSpPr>
        <dsp:cNvPr id="0" name=""/>
        <dsp:cNvSpPr/>
      </dsp:nvSpPr>
      <dsp:spPr>
        <a:xfrm>
          <a:off x="1324350" y="358380"/>
          <a:ext cx="409746" cy="40974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6536E-DCCC-4CEF-B3B4-2BC32C924B36}">
      <dsp:nvSpPr>
        <dsp:cNvPr id="0" name=""/>
        <dsp:cNvSpPr/>
      </dsp:nvSpPr>
      <dsp:spPr>
        <a:xfrm>
          <a:off x="1073949" y="904767"/>
          <a:ext cx="910546" cy="36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Offline Availability</a:t>
          </a:r>
        </a:p>
      </dsp:txBody>
      <dsp:txXfrm>
        <a:off x="1073949" y="904767"/>
        <a:ext cx="910546" cy="364218"/>
      </dsp:txXfrm>
    </dsp:sp>
    <dsp:sp modelId="{6800FCFA-9F55-4B2D-A881-CBD9199943FD}">
      <dsp:nvSpPr>
        <dsp:cNvPr id="0" name=""/>
        <dsp:cNvSpPr/>
      </dsp:nvSpPr>
      <dsp:spPr>
        <a:xfrm>
          <a:off x="2394242" y="358380"/>
          <a:ext cx="409746" cy="40974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571732-3101-4B6F-B95F-21F58A57842F}">
      <dsp:nvSpPr>
        <dsp:cNvPr id="0" name=""/>
        <dsp:cNvSpPr/>
      </dsp:nvSpPr>
      <dsp:spPr>
        <a:xfrm>
          <a:off x="2143842" y="904767"/>
          <a:ext cx="910546" cy="36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Low Overhead</a:t>
          </a:r>
        </a:p>
      </dsp:txBody>
      <dsp:txXfrm>
        <a:off x="2143842" y="904767"/>
        <a:ext cx="910546" cy="364218"/>
      </dsp:txXfrm>
    </dsp:sp>
    <dsp:sp modelId="{6468272F-807B-453B-A786-D41CBF1B6A81}">
      <dsp:nvSpPr>
        <dsp:cNvPr id="0" name=""/>
        <dsp:cNvSpPr/>
      </dsp:nvSpPr>
      <dsp:spPr>
        <a:xfrm>
          <a:off x="3464135" y="358380"/>
          <a:ext cx="409746" cy="40974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064F0E-A1EF-4DE9-B12A-D9907A2CEB11}">
      <dsp:nvSpPr>
        <dsp:cNvPr id="0" name=""/>
        <dsp:cNvSpPr/>
      </dsp:nvSpPr>
      <dsp:spPr>
        <a:xfrm>
          <a:off x="3213735" y="904767"/>
          <a:ext cx="910546" cy="36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Speed</a:t>
          </a:r>
          <a:endParaRPr lang="en-US" sz="1300" kern="1200">
            <a:latin typeface="Georgia Pro Semibold"/>
          </a:endParaRPr>
        </a:p>
      </dsp:txBody>
      <dsp:txXfrm>
        <a:off x="3213735" y="904767"/>
        <a:ext cx="910546" cy="364218"/>
      </dsp:txXfrm>
    </dsp:sp>
    <dsp:sp modelId="{C51481F6-43FC-483B-836D-94D6EB8184EA}">
      <dsp:nvSpPr>
        <dsp:cNvPr id="0" name=""/>
        <dsp:cNvSpPr/>
      </dsp:nvSpPr>
      <dsp:spPr>
        <a:xfrm>
          <a:off x="4534028" y="358380"/>
          <a:ext cx="409746" cy="40974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25BD12-53F2-458A-888E-2D3AE34D154C}">
      <dsp:nvSpPr>
        <dsp:cNvPr id="0" name=""/>
        <dsp:cNvSpPr/>
      </dsp:nvSpPr>
      <dsp:spPr>
        <a:xfrm>
          <a:off x="4283627" y="904767"/>
          <a:ext cx="910546" cy="36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Utility-focused</a:t>
          </a:r>
        </a:p>
      </dsp:txBody>
      <dsp:txXfrm>
        <a:off x="4283627" y="904767"/>
        <a:ext cx="910546" cy="3642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98B00-5714-4EC3-A514-D7A07963C2D6}">
      <dsp:nvSpPr>
        <dsp:cNvPr id="0" name=""/>
        <dsp:cNvSpPr/>
      </dsp:nvSpPr>
      <dsp:spPr>
        <a:xfrm>
          <a:off x="0" y="311643"/>
          <a:ext cx="10077450" cy="15876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122" tIns="437388" rIns="782122" bIns="149352" numCol="1" spcCol="1270" anchor="t" anchorCtr="0">
          <a:noAutofit/>
        </a:bodyPr>
        <a:lstStyle/>
        <a:p>
          <a:pPr marL="228600" lvl="1" indent="-228600" algn="l" defTabSz="933450">
            <a:lnSpc>
              <a:spcPct val="90000"/>
            </a:lnSpc>
            <a:spcBef>
              <a:spcPct val="0"/>
            </a:spcBef>
            <a:spcAft>
              <a:spcPct val="15000"/>
            </a:spcAft>
            <a:buChar char="•"/>
          </a:pPr>
          <a:r>
            <a:rPr lang="en-US" sz="2100" b="0" kern="1200"/>
            <a:t>User Adoption</a:t>
          </a:r>
          <a:endParaRPr lang="en-US" sz="2100" b="0" kern="1200">
            <a:latin typeface="Georgia Pro Semibold"/>
          </a:endParaRPr>
        </a:p>
        <a:p>
          <a:pPr marL="228600" lvl="1" indent="-228600" algn="l" defTabSz="933450">
            <a:lnSpc>
              <a:spcPct val="90000"/>
            </a:lnSpc>
            <a:spcBef>
              <a:spcPct val="0"/>
            </a:spcBef>
            <a:spcAft>
              <a:spcPct val="15000"/>
            </a:spcAft>
            <a:buChar char="•"/>
          </a:pPr>
          <a:r>
            <a:rPr lang="en-US" sz="2100" b="0" kern="1200"/>
            <a:t>Improved Efficiency</a:t>
          </a:r>
        </a:p>
        <a:p>
          <a:pPr marL="228600" lvl="1" indent="-228600" algn="l" defTabSz="933450">
            <a:lnSpc>
              <a:spcPct val="90000"/>
            </a:lnSpc>
            <a:spcBef>
              <a:spcPct val="0"/>
            </a:spcBef>
            <a:spcAft>
              <a:spcPct val="15000"/>
            </a:spcAft>
            <a:buChar char="•"/>
          </a:pPr>
          <a:r>
            <a:rPr lang="en-US" sz="2100" b="0" kern="1200"/>
            <a:t>Error Reduction</a:t>
          </a:r>
        </a:p>
      </dsp:txBody>
      <dsp:txXfrm>
        <a:off x="0" y="311643"/>
        <a:ext cx="10077450" cy="1587600"/>
      </dsp:txXfrm>
    </dsp:sp>
    <dsp:sp modelId="{B6E7342B-22BD-499A-A1D5-417634C5B449}">
      <dsp:nvSpPr>
        <dsp:cNvPr id="0" name=""/>
        <dsp:cNvSpPr/>
      </dsp:nvSpPr>
      <dsp:spPr>
        <a:xfrm>
          <a:off x="503872" y="1683"/>
          <a:ext cx="7054215" cy="6199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3" tIns="0" rIns="266633" bIns="0" numCol="1" spcCol="1270" anchor="ctr" anchorCtr="0">
          <a:noAutofit/>
        </a:bodyPr>
        <a:lstStyle/>
        <a:p>
          <a:pPr marL="0" lvl="0" indent="0" algn="l" defTabSz="933450">
            <a:lnSpc>
              <a:spcPct val="90000"/>
            </a:lnSpc>
            <a:spcBef>
              <a:spcPct val="0"/>
            </a:spcBef>
            <a:spcAft>
              <a:spcPct val="35000"/>
            </a:spcAft>
            <a:buNone/>
          </a:pPr>
          <a:r>
            <a:rPr lang="en-US" sz="2100" b="0" kern="1200"/>
            <a:t>Impact of User-Centered Design</a:t>
          </a:r>
        </a:p>
      </dsp:txBody>
      <dsp:txXfrm>
        <a:off x="534134" y="31945"/>
        <a:ext cx="6993691" cy="559396"/>
      </dsp:txXfrm>
    </dsp:sp>
    <dsp:sp modelId="{FECA5957-980A-4FD1-948D-DC34E8E8A953}">
      <dsp:nvSpPr>
        <dsp:cNvPr id="0" name=""/>
        <dsp:cNvSpPr/>
      </dsp:nvSpPr>
      <dsp:spPr>
        <a:xfrm>
          <a:off x="0" y="2322603"/>
          <a:ext cx="10077450" cy="122377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122" tIns="437388" rIns="782122" bIns="149352" numCol="1" spcCol="1270" anchor="t" anchorCtr="0">
          <a:noAutofit/>
        </a:bodyPr>
        <a:lstStyle/>
        <a:p>
          <a:pPr marL="228600" lvl="1" indent="-228600" algn="l" defTabSz="933450">
            <a:lnSpc>
              <a:spcPct val="90000"/>
            </a:lnSpc>
            <a:spcBef>
              <a:spcPct val="0"/>
            </a:spcBef>
            <a:spcAft>
              <a:spcPct val="15000"/>
            </a:spcAft>
            <a:buChar char="•"/>
          </a:pPr>
          <a:r>
            <a:rPr lang="en-US" sz="2100" b="0" kern="1200">
              <a:latin typeface="Georgia Pro Semibold"/>
            </a:rPr>
            <a:t>Emphasize</a:t>
          </a:r>
          <a:r>
            <a:rPr lang="en-US" sz="2100" b="0" kern="1200"/>
            <a:t> the End-User</a:t>
          </a:r>
        </a:p>
        <a:p>
          <a:pPr marL="228600" lvl="1" indent="-228600" algn="l" defTabSz="933450">
            <a:lnSpc>
              <a:spcPct val="90000"/>
            </a:lnSpc>
            <a:spcBef>
              <a:spcPct val="0"/>
            </a:spcBef>
            <a:spcAft>
              <a:spcPct val="15000"/>
            </a:spcAft>
            <a:buChar char="•"/>
          </a:pPr>
          <a:r>
            <a:rPr lang="en-US" sz="2100" b="0" kern="1200"/>
            <a:t>Value of UCD</a:t>
          </a:r>
        </a:p>
      </dsp:txBody>
      <dsp:txXfrm>
        <a:off x="0" y="2322603"/>
        <a:ext cx="10077450" cy="1223775"/>
      </dsp:txXfrm>
    </dsp:sp>
    <dsp:sp modelId="{76494B02-C143-412C-AD95-E6BA639A21FC}">
      <dsp:nvSpPr>
        <dsp:cNvPr id="0" name=""/>
        <dsp:cNvSpPr/>
      </dsp:nvSpPr>
      <dsp:spPr>
        <a:xfrm>
          <a:off x="503872" y="2012643"/>
          <a:ext cx="7054215" cy="6199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633" tIns="0" rIns="266633" bIns="0" numCol="1" spcCol="1270" anchor="ctr" anchorCtr="0">
          <a:noAutofit/>
        </a:bodyPr>
        <a:lstStyle/>
        <a:p>
          <a:pPr marL="0" lvl="0" indent="0" algn="l" defTabSz="933450">
            <a:lnSpc>
              <a:spcPct val="90000"/>
            </a:lnSpc>
            <a:spcBef>
              <a:spcPct val="0"/>
            </a:spcBef>
            <a:spcAft>
              <a:spcPct val="35000"/>
            </a:spcAft>
            <a:buNone/>
          </a:pPr>
          <a:r>
            <a:rPr lang="en-US" sz="2100" b="0" kern="1200"/>
            <a:t>Key Takeaways</a:t>
          </a:r>
        </a:p>
      </dsp:txBody>
      <dsp:txXfrm>
        <a:off x="534134" y="2042905"/>
        <a:ext cx="699369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1BC91-05E6-465A-8CA3-67F3AD8F6F6A}" type="datetimeFigureOut">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166BA6-DCC7-4981-9850-F95048CC3087}" type="slidenum">
              <a:t>‹#›</a:t>
            </a:fld>
            <a:endParaRPr lang="en-US"/>
          </a:p>
        </p:txBody>
      </p:sp>
    </p:spTree>
    <p:extLst>
      <p:ext uri="{BB962C8B-B14F-4D97-AF65-F5344CB8AC3E}">
        <p14:creationId xmlns:p14="http://schemas.microsoft.com/office/powerpoint/2010/main" val="248758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efensemedianetwork.com/stories/tactical-assault-kit-meets-virtual-reality-sponsored/"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 in real-time data processing, user-specific information augmentation, and cross-reality collaboration</a:t>
            </a:r>
          </a:p>
        </p:txBody>
      </p:sp>
      <p:sp>
        <p:nvSpPr>
          <p:cNvPr id="4" name="Slide Number Placeholder 3"/>
          <p:cNvSpPr>
            <a:spLocks noGrp="1"/>
          </p:cNvSpPr>
          <p:nvPr>
            <p:ph type="sldNum" sz="quarter" idx="5"/>
          </p:nvPr>
        </p:nvSpPr>
        <p:spPr/>
        <p:txBody>
          <a:bodyPr/>
          <a:lstStyle/>
          <a:p>
            <a:fld id="{F7166BA6-DCC7-4981-9850-F95048CC3087}" type="slidenum">
              <a:rPr lang="en-US"/>
              <a:t>7</a:t>
            </a:fld>
            <a:endParaRPr lang="en-US"/>
          </a:p>
        </p:txBody>
      </p:sp>
    </p:spTree>
    <p:extLst>
      <p:ext uri="{BB962C8B-B14F-4D97-AF65-F5344CB8AC3E}">
        <p14:creationId xmlns:p14="http://schemas.microsoft.com/office/powerpoint/2010/main" val="74064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Benefits</a:t>
            </a:r>
            <a:endParaRPr lang="en-US">
              <a:cs typeface="Calibri" panose="020F0502020204030204"/>
            </a:endParaRPr>
          </a:p>
          <a:p>
            <a:pPr marL="628650" lvl="1" indent="-171450">
              <a:buFont typeface="Arial"/>
              <a:buChar char="•"/>
            </a:pPr>
            <a:r>
              <a:rPr lang="en-US" b="1"/>
              <a:t>Scalability:</a:t>
            </a:r>
            <a:r>
              <a:rPr lang="en-US"/>
              <a:t> With a modular approach, our system is easily scalable. New features or improvements can be added as separate modules without affecting the entire system.</a:t>
            </a:r>
          </a:p>
          <a:p>
            <a:pPr marL="628650" lvl="1" indent="-171450">
              <a:buFont typeface="Arial"/>
              <a:buChar char="•"/>
            </a:pPr>
            <a:r>
              <a:rPr lang="en-US" b="1" dirty="0"/>
              <a:t>Flexibility:</a:t>
            </a:r>
            <a:r>
              <a:rPr lang="en-US" dirty="0"/>
              <a:t> Changes or updates can be implemented in a specific module without disrupting the operation of other modules. This leads to a more flexible and adaptable system.</a:t>
            </a:r>
            <a:endParaRPr lang="en-US" dirty="0">
              <a:cs typeface="Calibri"/>
            </a:endParaRPr>
          </a:p>
          <a:p>
            <a:pPr marL="628650" lvl="1" indent="-171450">
              <a:buFont typeface="Arial"/>
              <a:buChar char="•"/>
            </a:pPr>
            <a:r>
              <a:rPr lang="en-US" b="1" dirty="0"/>
              <a:t>Easier Testing &amp; Debugging:</a:t>
            </a:r>
            <a:r>
              <a:rPr lang="en-US" dirty="0"/>
              <a:t> Issues can be isolated to specific modules, making it easier to identify problems and test new solutions.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7166BA6-DCC7-4981-9850-F95048CC3087}" type="slidenum">
              <a:t>28</a:t>
            </a:fld>
            <a:endParaRPr lang="en-US"/>
          </a:p>
        </p:txBody>
      </p:sp>
    </p:spTree>
    <p:extLst>
      <p:ext uri="{BB962C8B-B14F-4D97-AF65-F5344CB8AC3E}">
        <p14:creationId xmlns:p14="http://schemas.microsoft.com/office/powerpoint/2010/main" val="198558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ensuring easy usage under stressful, time-sensitive situations typical of SAR missions</a:t>
            </a:r>
          </a:p>
          <a:p>
            <a:pPr marL="342900" indent="-342900">
              <a:buAutoNum type="arabicPeriod"/>
            </a:pPr>
            <a:r>
              <a:rPr lang="en-US" dirty="0"/>
              <a:t>accommodating the need for functionality in areas with limited or no internet connectivity - a common challenge for SAR command posts</a:t>
            </a:r>
          </a:p>
          <a:p>
            <a:pPr marL="342900" indent="-342900">
              <a:buAutoNum type="arabicPeriod"/>
            </a:pPr>
            <a:r>
              <a:rPr lang="en-US" dirty="0"/>
              <a:t> ensuring it does not burden the limited computational resources available during SAR operations</a:t>
            </a:r>
            <a:endParaRPr lang="en-US" dirty="0">
              <a:cs typeface="Calibri" panose="020F0502020204030204"/>
            </a:endParaRPr>
          </a:p>
          <a:p>
            <a:pPr marL="342900" indent="-342900">
              <a:buAutoNum type="arabicPeriod"/>
            </a:pPr>
            <a:r>
              <a:rPr lang="en-US" dirty="0"/>
              <a:t>facilitating real-time decision-making and enhancing the effectiveness of SAR operations</a:t>
            </a:r>
            <a:endParaRPr lang="en-US" dirty="0">
              <a:cs typeface="Calibri" panose="020F0502020204030204"/>
            </a:endParaRPr>
          </a:p>
          <a:p>
            <a:pPr marL="342900" indent="-342900">
              <a:buAutoNum type="arabicPeriod"/>
            </a:pPr>
            <a:r>
              <a:rPr lang="en-US" dirty="0"/>
              <a:t>and aids decision-making for SAR personnel, with a primary focus on utility and efficiency</a:t>
            </a:r>
            <a:endParaRPr lang="en-US" dirty="0">
              <a:cs typeface="Calibri" panose="020F0502020204030204"/>
            </a:endParaRPr>
          </a:p>
          <a:p>
            <a:pPr marL="342900" indent="-342900">
              <a:buAutoNum type="arabicPeriod"/>
            </a:pPr>
            <a:endParaRPr lang="en-US" dirty="0"/>
          </a:p>
        </p:txBody>
      </p:sp>
      <p:sp>
        <p:nvSpPr>
          <p:cNvPr id="4" name="Slide Number Placeholder 3"/>
          <p:cNvSpPr>
            <a:spLocks noGrp="1"/>
          </p:cNvSpPr>
          <p:nvPr>
            <p:ph type="sldNum" sz="quarter" idx="5"/>
          </p:nvPr>
        </p:nvSpPr>
        <p:spPr/>
        <p:txBody>
          <a:bodyPr/>
          <a:lstStyle/>
          <a:p>
            <a:fld id="{F7166BA6-DCC7-4981-9850-F95048CC3087}" type="slidenum">
              <a:rPr lang="en-US"/>
              <a:t>34</a:t>
            </a:fld>
            <a:endParaRPr lang="en-US"/>
          </a:p>
        </p:txBody>
      </p:sp>
    </p:spTree>
    <p:extLst>
      <p:ext uri="{BB962C8B-B14F-4D97-AF65-F5344CB8AC3E}">
        <p14:creationId xmlns:p14="http://schemas.microsoft.com/office/powerpoint/2010/main" val="1097115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Through implementing UCD, we designed software that directly addresses the needs of the end-user, promoting user adoption and satisfaction.</a:t>
            </a:r>
          </a:p>
          <a:p>
            <a:pPr marL="342900" indent="-342900">
              <a:buAutoNum type="arabicPeriod"/>
            </a:pPr>
            <a:r>
              <a:rPr lang="en-US" dirty="0"/>
              <a:t> By streamlining the design based on users' workflows, we've reduced the amount of time and effort required to achieve desired outcomes.</a:t>
            </a:r>
          </a:p>
          <a:p>
            <a:pPr marL="342900" indent="-342900">
              <a:buAutoNum type="arabicPeriod"/>
            </a:pPr>
            <a:r>
              <a:rPr lang="en-US" dirty="0"/>
              <a:t>: The design, structured around user needs and intuitive usability, mitigates the chance of user error and ensures smoother operation.</a:t>
            </a:r>
            <a:endParaRPr lang="en-US" dirty="0">
              <a:cs typeface="Calibri" panose="020F0502020204030204"/>
            </a:endParaRPr>
          </a:p>
          <a:p>
            <a:pPr marL="342900" indent="-342900">
              <a:buAutoNum type="arabicPeriod"/>
            </a:pPr>
            <a:r>
              <a:rPr lang="en-US" dirty="0"/>
              <a:t> The process underscored the importance of focusing on the end-user when designing software.</a:t>
            </a:r>
          </a:p>
          <a:p>
            <a:pPr marL="342900" indent="-342900">
              <a:buAutoNum type="arabicPeriod"/>
            </a:pPr>
            <a:r>
              <a:rPr lang="en-US" dirty="0"/>
              <a:t>: UCD isn't just a theoretical concept; it has tangible, real-world benefits that can enhance the utility and effectiveness of software.</a:t>
            </a:r>
          </a:p>
        </p:txBody>
      </p:sp>
      <p:sp>
        <p:nvSpPr>
          <p:cNvPr id="4" name="Slide Number Placeholder 3"/>
          <p:cNvSpPr>
            <a:spLocks noGrp="1"/>
          </p:cNvSpPr>
          <p:nvPr>
            <p:ph type="sldNum" sz="quarter" idx="5"/>
          </p:nvPr>
        </p:nvSpPr>
        <p:spPr/>
        <p:txBody>
          <a:bodyPr/>
          <a:lstStyle/>
          <a:p>
            <a:fld id="{F7166BA6-DCC7-4981-9850-F95048CC3087}" type="slidenum">
              <a:rPr lang="en-US"/>
              <a:t>36</a:t>
            </a:fld>
            <a:endParaRPr lang="en-US"/>
          </a:p>
        </p:txBody>
      </p:sp>
    </p:spTree>
    <p:extLst>
      <p:ext uri="{BB962C8B-B14F-4D97-AF65-F5344CB8AC3E}">
        <p14:creationId xmlns:p14="http://schemas.microsoft.com/office/powerpoint/2010/main" val="3949882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1" dirty="0"/>
              <a:t>Looking Ahead:</a:t>
            </a:r>
            <a:endParaRPr lang="en-US" dirty="0"/>
          </a:p>
          <a:p>
            <a:pPr marL="171450" indent="-171450">
              <a:spcAft>
                <a:spcPts val="600"/>
              </a:spcAft>
              <a:buFont typeface="Arial,Sans-Serif"/>
              <a:buChar char="•"/>
            </a:pPr>
            <a:r>
              <a:rPr lang="en-US" dirty="0"/>
              <a:t>Committed to continual refinement and iteration of the software, in line with UCD principles, for more effective SAR operations.</a:t>
            </a:r>
          </a:p>
          <a:p>
            <a:pPr>
              <a:spcAft>
                <a:spcPts val="600"/>
              </a:spcAft>
            </a:pPr>
            <a:endParaRPr lang="en-US" dirty="0"/>
          </a:p>
          <a:p>
            <a:pPr>
              <a:spcAft>
                <a:spcPts val="600"/>
              </a:spcAft>
            </a:pPr>
            <a:r>
              <a:rPr lang="en-US" b="1" dirty="0"/>
              <a:t>Final Note:</a:t>
            </a:r>
            <a:endParaRPr lang="en-US" dirty="0">
              <a:cs typeface="Calibri" panose="020F0502020204030204"/>
            </a:endParaRPr>
          </a:p>
          <a:p>
            <a:pPr>
              <a:spcAft>
                <a:spcPts val="600"/>
              </a:spcAft>
            </a:pPr>
            <a:endParaRPr lang="en-US" b="1" dirty="0">
              <a:cs typeface="Calibri"/>
            </a:endParaRPr>
          </a:p>
        </p:txBody>
      </p:sp>
      <p:sp>
        <p:nvSpPr>
          <p:cNvPr id="4" name="Slide Number Placeholder 3"/>
          <p:cNvSpPr>
            <a:spLocks noGrp="1"/>
          </p:cNvSpPr>
          <p:nvPr>
            <p:ph type="sldNum" sz="quarter" idx="5"/>
          </p:nvPr>
        </p:nvSpPr>
        <p:spPr/>
        <p:txBody>
          <a:bodyPr/>
          <a:lstStyle/>
          <a:p>
            <a:fld id="{F7166BA6-DCC7-4981-9850-F95048CC3087}" type="slidenum">
              <a:rPr lang="en-US"/>
              <a:t>40</a:t>
            </a:fld>
            <a:endParaRPr lang="en-US"/>
          </a:p>
        </p:txBody>
      </p:sp>
    </p:spTree>
    <p:extLst>
      <p:ext uri="{BB962C8B-B14F-4D97-AF65-F5344CB8AC3E}">
        <p14:creationId xmlns:p14="http://schemas.microsoft.com/office/powerpoint/2010/main" val="396183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https://www.defensemedianetwork.com/stories/tactical-assault-kit-meets-virtual-reality-sponsored/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F7166BA6-DCC7-4981-9850-F95048CC3087}" type="slidenum">
              <a:rPr lang="en-US"/>
              <a:t>8</a:t>
            </a:fld>
            <a:endParaRPr lang="en-US"/>
          </a:p>
        </p:txBody>
      </p:sp>
    </p:spTree>
    <p:extLst>
      <p:ext uri="{BB962C8B-B14F-4D97-AF65-F5344CB8AC3E}">
        <p14:creationId xmlns:p14="http://schemas.microsoft.com/office/powerpoint/2010/main" val="334036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 The system will be designed to handle DEMs of various resolutions and formats, and transform them into 3D terrains in real-time</a:t>
            </a:r>
          </a:p>
          <a:p>
            <a:pPr marL="342900" indent="-342900">
              <a:buAutoNum type="arabicPeriod"/>
            </a:pPr>
            <a:r>
              <a:rPr lang="en-US" dirty="0"/>
              <a:t> The system will demonstrate high-performance graphics rendering capabilities</a:t>
            </a:r>
            <a:endParaRPr lang="en-US" dirty="0">
              <a:cs typeface="Calibri" panose="020F0502020204030204"/>
            </a:endParaRPr>
          </a:p>
          <a:p>
            <a:pPr marL="342900" indent="-342900">
              <a:buAutoNum type="arabicPeriod"/>
            </a:pPr>
            <a:r>
              <a:rPr lang="en-US" dirty="0"/>
              <a:t>The design will accommodate an intuitive and user-friendly interface for pathway creation and analysis</a:t>
            </a:r>
            <a:endParaRPr lang="en-US" dirty="0">
              <a:cs typeface="Calibri" panose="020F0502020204030204"/>
            </a:endParaRPr>
          </a:p>
          <a:p>
            <a:pPr marL="342900" indent="-342900">
              <a:buAutoNum type="arabicPeriod"/>
            </a:pPr>
            <a:r>
              <a:rPr lang="en-US" dirty="0"/>
              <a:t>To enable real-time collaboration, the system will be designed to support the simultaneous presence of multiple users</a:t>
            </a:r>
          </a:p>
          <a:p>
            <a:pPr marL="342900" indent="-342900">
              <a:buAutoNum type="arabicPeriod"/>
            </a:pPr>
            <a:r>
              <a:rPr lang="en-US" dirty="0"/>
              <a:t>The system will be designed to be compatible with various devices and platforms, including desktops and VR headsets</a:t>
            </a:r>
          </a:p>
        </p:txBody>
      </p:sp>
      <p:sp>
        <p:nvSpPr>
          <p:cNvPr id="4" name="Slide Number Placeholder 3"/>
          <p:cNvSpPr>
            <a:spLocks noGrp="1"/>
          </p:cNvSpPr>
          <p:nvPr>
            <p:ph type="sldNum" sz="quarter" idx="5"/>
          </p:nvPr>
        </p:nvSpPr>
        <p:spPr/>
        <p:txBody>
          <a:bodyPr/>
          <a:lstStyle/>
          <a:p>
            <a:fld id="{F7166BA6-DCC7-4981-9850-F95048CC3087}" type="slidenum">
              <a:rPr lang="en-US"/>
              <a:t>11</a:t>
            </a:fld>
            <a:endParaRPr lang="en-US"/>
          </a:p>
        </p:txBody>
      </p:sp>
    </p:spTree>
    <p:extLst>
      <p:ext uri="{BB962C8B-B14F-4D97-AF65-F5344CB8AC3E}">
        <p14:creationId xmlns:p14="http://schemas.microsoft.com/office/powerpoint/2010/main" val="1897321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VR ITM system did not meet the needs of forest fire researchers and SAR members, it demonstrated our capacity to develop a fully functional VR ITM system using DEMs and the Unity Engine for VR development</a:t>
            </a:r>
          </a:p>
        </p:txBody>
      </p:sp>
      <p:sp>
        <p:nvSpPr>
          <p:cNvPr id="4" name="Slide Number Placeholder 3"/>
          <p:cNvSpPr>
            <a:spLocks noGrp="1"/>
          </p:cNvSpPr>
          <p:nvPr>
            <p:ph type="sldNum" sz="quarter" idx="5"/>
          </p:nvPr>
        </p:nvSpPr>
        <p:spPr/>
        <p:txBody>
          <a:bodyPr/>
          <a:lstStyle/>
          <a:p>
            <a:fld id="{F7166BA6-DCC7-4981-9850-F95048CC3087}" type="slidenum">
              <a:rPr lang="en-US"/>
              <a:t>14</a:t>
            </a:fld>
            <a:endParaRPr lang="en-US"/>
          </a:p>
        </p:txBody>
      </p:sp>
    </p:spTree>
    <p:extLst>
      <p:ext uri="{BB962C8B-B14F-4D97-AF65-F5344CB8AC3E}">
        <p14:creationId xmlns:p14="http://schemas.microsoft.com/office/powerpoint/2010/main" val="632423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buFont typeface="Arial,Sans-Serif"/>
              <a:buChar char="•"/>
            </a:pPr>
            <a:r>
              <a:rPr lang="en-US" dirty="0"/>
              <a:t>Empathy: Understand users, their needs, and contexts.</a:t>
            </a:r>
          </a:p>
          <a:p>
            <a:pPr marL="171450" indent="-171450">
              <a:spcBef>
                <a:spcPts val="1000"/>
              </a:spcBef>
              <a:buFont typeface="Arial,Sans-Serif"/>
              <a:buChar char="•"/>
            </a:pPr>
            <a:r>
              <a:rPr lang="en-US" dirty="0"/>
              <a:t>Define: Clearly articulate the users' needs, goals, and pain points.</a:t>
            </a:r>
            <a:endParaRPr lang="en-US" dirty="0">
              <a:cs typeface="Calibri"/>
            </a:endParaRPr>
          </a:p>
          <a:p>
            <a:pPr marL="171450" indent="-171450">
              <a:spcBef>
                <a:spcPts val="1000"/>
              </a:spcBef>
              <a:buFont typeface="Arial,Sans-Serif"/>
              <a:buChar char="•"/>
            </a:pPr>
            <a:r>
              <a:rPr lang="en-US" dirty="0"/>
              <a:t>Ideate: Brainstorm and explore a wide range of creative solutions.</a:t>
            </a:r>
            <a:endParaRPr lang="en-US" dirty="0">
              <a:cs typeface="Calibri"/>
            </a:endParaRPr>
          </a:p>
          <a:p>
            <a:pPr marL="171450" indent="-171450">
              <a:spcBef>
                <a:spcPts val="1000"/>
              </a:spcBef>
              <a:buFont typeface="Arial,Sans-Serif"/>
              <a:buChar char="•"/>
            </a:pPr>
            <a:r>
              <a:rPr lang="en-US" dirty="0"/>
              <a:t>Prototype: Create a tangible representation of selected ideas.</a:t>
            </a:r>
            <a:endParaRPr lang="en-US" dirty="0">
              <a:cs typeface="Calibri"/>
            </a:endParaRPr>
          </a:p>
          <a:p>
            <a:pPr marL="171450" indent="-171450">
              <a:spcBef>
                <a:spcPts val="1000"/>
              </a:spcBef>
              <a:buFont typeface="Arial,Sans-Serif"/>
              <a:buChar char="•"/>
            </a:pPr>
            <a:r>
              <a:rPr lang="en-US" dirty="0"/>
              <a:t>Test: Validate the solution against user needs through user testing.</a:t>
            </a:r>
          </a:p>
        </p:txBody>
      </p:sp>
      <p:sp>
        <p:nvSpPr>
          <p:cNvPr id="4" name="Slide Number Placeholder 3"/>
          <p:cNvSpPr>
            <a:spLocks noGrp="1"/>
          </p:cNvSpPr>
          <p:nvPr>
            <p:ph type="sldNum" sz="quarter" idx="5"/>
          </p:nvPr>
        </p:nvSpPr>
        <p:spPr/>
        <p:txBody>
          <a:bodyPr/>
          <a:lstStyle/>
          <a:p>
            <a:fld id="{F7166BA6-DCC7-4981-9850-F95048CC3087}" type="slidenum">
              <a:rPr lang="en-US"/>
              <a:t>16</a:t>
            </a:fld>
            <a:endParaRPr lang="en-US"/>
          </a:p>
        </p:txBody>
      </p:sp>
    </p:spTree>
    <p:extLst>
      <p:ext uri="{BB962C8B-B14F-4D97-AF65-F5344CB8AC3E}">
        <p14:creationId xmlns:p14="http://schemas.microsoft.com/office/powerpoint/2010/main" val="1863335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through interviews, surveys, and observation of their workflows</a:t>
            </a:r>
          </a:p>
          <a:p>
            <a:pPr marL="228600" indent="-228600">
              <a:buAutoNum type="arabicPeriod"/>
            </a:pPr>
            <a:r>
              <a:rPr lang="en-US" dirty="0"/>
              <a:t>, while allowing for iterative improvements </a:t>
            </a:r>
          </a:p>
        </p:txBody>
      </p:sp>
      <p:sp>
        <p:nvSpPr>
          <p:cNvPr id="4" name="Slide Number Placeholder 3"/>
          <p:cNvSpPr>
            <a:spLocks noGrp="1"/>
          </p:cNvSpPr>
          <p:nvPr>
            <p:ph type="sldNum" sz="quarter" idx="5"/>
          </p:nvPr>
        </p:nvSpPr>
        <p:spPr/>
        <p:txBody>
          <a:bodyPr/>
          <a:lstStyle/>
          <a:p>
            <a:fld id="{F7166BA6-DCC7-4981-9850-F95048CC3087}" type="slidenum">
              <a:rPr lang="en-US"/>
              <a:t>17</a:t>
            </a:fld>
            <a:endParaRPr lang="en-US"/>
          </a:p>
        </p:txBody>
      </p:sp>
    </p:spTree>
    <p:extLst>
      <p:ext uri="{BB962C8B-B14F-4D97-AF65-F5344CB8AC3E}">
        <p14:creationId xmlns:p14="http://schemas.microsoft.com/office/powerpoint/2010/main" val="194980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1000"/>
              </a:spcBef>
            </a:pPr>
            <a:endParaRPr lang="en-US" dirty="0"/>
          </a:p>
          <a:p>
            <a:pPr>
              <a:lnSpc>
                <a:spcPct val="110000"/>
              </a:lnSpc>
              <a:spcBef>
                <a:spcPts val="1000"/>
              </a:spcBef>
            </a:pPr>
            <a:r>
              <a:rPr lang="en-US" dirty="0"/>
              <a:t>This transformation, which permeates the entire second phase of the project, culminates in the creation of a software solution that is not only technologically versatile but also provides a practical and beneficial tool for SAR personnel</a:t>
            </a:r>
          </a:p>
        </p:txBody>
      </p:sp>
      <p:sp>
        <p:nvSpPr>
          <p:cNvPr id="4" name="Slide Number Placeholder 3"/>
          <p:cNvSpPr>
            <a:spLocks noGrp="1"/>
          </p:cNvSpPr>
          <p:nvPr>
            <p:ph type="sldNum" sz="quarter" idx="5"/>
          </p:nvPr>
        </p:nvSpPr>
        <p:spPr/>
        <p:txBody>
          <a:bodyPr/>
          <a:lstStyle/>
          <a:p>
            <a:fld id="{F7166BA6-DCC7-4981-9850-F95048CC3087}" type="slidenum">
              <a:rPr lang="en-US"/>
              <a:t>18</a:t>
            </a:fld>
            <a:endParaRPr lang="en-US"/>
          </a:p>
        </p:txBody>
      </p:sp>
    </p:spTree>
    <p:extLst>
      <p:ext uri="{BB962C8B-B14F-4D97-AF65-F5344CB8AC3E}">
        <p14:creationId xmlns:p14="http://schemas.microsoft.com/office/powerpoint/2010/main" val="3205495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What is SAR?</a:t>
            </a:r>
            <a:endParaRPr lang="en-US" dirty="0"/>
          </a:p>
          <a:p>
            <a:pPr marL="800100" lvl="1" indent="-342900">
              <a:buAutoNum type="arabicPeriod"/>
            </a:pPr>
            <a:r>
              <a:rPr lang="en-US" dirty="0"/>
              <a:t>SAR (Search and Rescue) operations are carried out to find and aid individuals in distress or danger, often in challenging environments.</a:t>
            </a:r>
          </a:p>
          <a:p>
            <a:pPr marL="800100" lvl="1" indent="-342900">
              <a:buAutoNum type="arabicPeriod"/>
            </a:pPr>
            <a:endParaRPr lang="en-US" dirty="0"/>
          </a:p>
          <a:p>
            <a:pPr marL="342900" indent="-342900">
              <a:buAutoNum type="arabicPeriod"/>
            </a:pPr>
            <a:r>
              <a:rPr lang="en-US" dirty="0"/>
              <a:t>SAR Mission Process:</a:t>
            </a:r>
          </a:p>
          <a:p>
            <a:pPr marL="800100" lvl="1" indent="-342900">
              <a:buAutoNum type="arabicPeriod"/>
            </a:pPr>
            <a:r>
              <a:rPr lang="en-US" dirty="0"/>
              <a:t>Planning: Gathering incident data, converting information into probabilities, and mapping probabilities to allocate resources efficiently.</a:t>
            </a:r>
          </a:p>
          <a:p>
            <a:pPr marL="800100" lvl="1" indent="-342900">
              <a:buAutoNum type="arabicPeriod"/>
            </a:pPr>
            <a:r>
              <a:rPr lang="en-US" dirty="0"/>
              <a:t>Execution: Deployment of teams in shifts, traversing specific areas, and gathering GPS track data.</a:t>
            </a:r>
          </a:p>
          <a:p>
            <a:pPr marL="800100" lvl="1" indent="-342900">
              <a:buAutoNum type="arabicPeriod"/>
            </a:pPr>
            <a:r>
              <a:rPr lang="en-US" dirty="0"/>
              <a:t>Review &amp; Assessment: Post-shift review to calculate distances traversed, determine area coverage, and inform planning for subsequent shifts.</a:t>
            </a:r>
          </a:p>
          <a:p>
            <a:pPr marL="800100" lvl="1" indent="-342900">
              <a:buAutoNum type="arabicPeriod"/>
            </a:pPr>
            <a:r>
              <a:rPr lang="en-US" dirty="0"/>
              <a:t>Applied Search Theory: Data from field teams informs resource allocation, enhancing mission effectiveness and increasing chances of success.</a:t>
            </a:r>
          </a:p>
          <a:p>
            <a:pPr marL="800100" lvl="1" indent="-342900">
              <a:buAutoNum type="arabicPeriod"/>
            </a:pPr>
            <a:endParaRPr lang="en-US" dirty="0"/>
          </a:p>
          <a:p>
            <a:pPr marL="342900" indent="-342900">
              <a:buAutoNum type="arabicPeriod"/>
            </a:pPr>
            <a:r>
              <a:rPr lang="en-US" dirty="0"/>
              <a:t>Key Challenges:</a:t>
            </a:r>
          </a:p>
          <a:p>
            <a:pPr marL="800100" lvl="1" indent="-342900">
              <a:buAutoNum type="arabicPeriod"/>
            </a:pPr>
            <a:r>
              <a:rPr lang="en-US" dirty="0"/>
              <a:t>Missions often span multiple days in remote areas with limited connectivity.</a:t>
            </a:r>
          </a:p>
          <a:p>
            <a:pPr marL="800100" lvl="1" indent="-342900">
              <a:buAutoNum type="arabicPeriod"/>
            </a:pPr>
            <a:r>
              <a:rPr lang="en-US" dirty="0"/>
              <a:t>Speed and efficiency are crucial in these life-saving operations. Manual processes, such as calculating traversed distances, can slow down mission progression.</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F7166BA6-DCC7-4981-9850-F95048CC3087}" type="slidenum">
              <a:rPr lang="en-US"/>
              <a:t>20</a:t>
            </a:fld>
            <a:endParaRPr lang="en-US"/>
          </a:p>
        </p:txBody>
      </p:sp>
    </p:spTree>
    <p:extLst>
      <p:ext uri="{BB962C8B-B14F-4D97-AF65-F5344CB8AC3E}">
        <p14:creationId xmlns:p14="http://schemas.microsoft.com/office/powerpoint/2010/main" val="2513002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to facilitate easy usage even under stressful and time-sensitive situations</a:t>
            </a:r>
          </a:p>
          <a:p>
            <a:pPr marL="342900" indent="-342900">
              <a:buAutoNum type="arabicPeriod"/>
            </a:pPr>
            <a:r>
              <a:rPr lang="en-US" dirty="0"/>
              <a:t>, as SAR command posts often operate in areas with limited or no internet connectivity</a:t>
            </a:r>
            <a:endParaRPr lang="en-US" dirty="0">
              <a:cs typeface="Calibri"/>
            </a:endParaRPr>
          </a:p>
          <a:p>
            <a:pPr marL="342900" indent="-342900">
              <a:buAutoNum type="arabicPeriod"/>
            </a:pPr>
            <a:r>
              <a:rPr lang="en-US" dirty="0"/>
              <a:t>to not burden the limited computational resources available during SAR operations</a:t>
            </a:r>
          </a:p>
          <a:p>
            <a:pPr marL="342900" indent="-342900">
              <a:buAutoNum type="arabicPeriod"/>
            </a:pPr>
            <a:r>
              <a:rPr lang="en-US" dirty="0"/>
              <a:t>to facilitate real-time decision-making</a:t>
            </a:r>
          </a:p>
          <a:p>
            <a:pPr marL="342900" indent="-342900">
              <a:buAutoNum type="arabicPeriod"/>
            </a:pPr>
            <a:r>
              <a:rPr lang="en-US" dirty="0"/>
              <a:t>providing valuable insights and aiding in decision-making for SAR personnel</a:t>
            </a:r>
          </a:p>
        </p:txBody>
      </p:sp>
      <p:sp>
        <p:nvSpPr>
          <p:cNvPr id="4" name="Slide Number Placeholder 3"/>
          <p:cNvSpPr>
            <a:spLocks noGrp="1"/>
          </p:cNvSpPr>
          <p:nvPr>
            <p:ph type="sldNum" sz="quarter" idx="5"/>
          </p:nvPr>
        </p:nvSpPr>
        <p:spPr/>
        <p:txBody>
          <a:bodyPr/>
          <a:lstStyle/>
          <a:p>
            <a:fld id="{F7166BA6-DCC7-4981-9850-F95048CC3087}" type="slidenum">
              <a:rPr lang="en-US"/>
              <a:t>23</a:t>
            </a:fld>
            <a:endParaRPr lang="en-US"/>
          </a:p>
        </p:txBody>
      </p:sp>
    </p:spTree>
    <p:extLst>
      <p:ext uri="{BB962C8B-B14F-4D97-AF65-F5344CB8AC3E}">
        <p14:creationId xmlns:p14="http://schemas.microsoft.com/office/powerpoint/2010/main" val="196472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6/5/2023</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1135586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6/5/2023</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71171072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6/5/2023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6706766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6/5/2023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5514878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6/5/2023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3933438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6/5/2023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4216531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6/5/2023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82802934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6/5/2023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5548501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6/5/2023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422170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6/5/2023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4871827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6/5/2023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740814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6/5/2023</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1135586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6/5/2023</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71171072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6/5/2023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67067667"/>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6/5/2023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55148782"/>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6/5/2023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3933438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6/5/2023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42165310"/>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6/5/2023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82802934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6/5/2023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5548501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6/5/2023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4221707"/>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6/5/2023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4871827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6/5/2023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7408142"/>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6/5/2023</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1135586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6/5/2023</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711710724"/>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6/5/2023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6706766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6/5/2023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5514878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6/5/2023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39334380"/>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6/5/2023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4216531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6/5/2023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828029345"/>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6/5/2023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5548501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6/5/2023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4221707"/>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6/5/2023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4871827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6/5/2023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740814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6/5/2023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3895426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6/5/2023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3895426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6/5/2023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3895426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6.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8/10/relationships/comments" Target="../comments/modernComment_10F_20F33C28.xml"/><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58.gif"/><Relationship Id="rId2" Type="http://schemas.microsoft.com/office/2018/10/relationships/comments" Target="../comments/modernComment_118_75D2CA1A.xml"/><Relationship Id="rId1" Type="http://schemas.openxmlformats.org/officeDocument/2006/relationships/slideLayout" Target="../slideLayouts/slideLayout35.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19_60EF978A.xml"/><Relationship Id="rId1" Type="http://schemas.openxmlformats.org/officeDocument/2006/relationships/slideLayout" Target="../slideLayouts/slideLayout35.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microsoft.com/office/2018/10/relationships/comments" Target="../comments/modernComment_11A_97B3BCEA.xml"/><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8/10/relationships/comments" Target="../comments/modernComment_115_7641D401.xml"/><Relationship Id="rId1" Type="http://schemas.openxmlformats.org/officeDocument/2006/relationships/slideLayout" Target="../slideLayouts/slideLayout35.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gif"/><Relationship Id="rId1" Type="http://schemas.openxmlformats.org/officeDocument/2006/relationships/slideLayout" Target="../slideLayouts/slideLayout35.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8/10/relationships/comments" Target="../comments/modernComment_11B_A3214DDB.xml"/><Relationship Id="rId1" Type="http://schemas.openxmlformats.org/officeDocument/2006/relationships/slideLayout" Target="../slideLayouts/slideLayout35.xml"/><Relationship Id="rId5" Type="http://schemas.openxmlformats.org/officeDocument/2006/relationships/image" Target="../media/image72.gif"/><Relationship Id="rId4" Type="http://schemas.openxmlformats.org/officeDocument/2006/relationships/image" Target="../media/image71.gif"/></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6.xml"/><Relationship Id="rId3" Type="http://schemas.microsoft.com/office/2018/10/relationships/comments" Target="../comments/modernComment_11D_7A8E3EC1.xml"/><Relationship Id="rId7" Type="http://schemas.openxmlformats.org/officeDocument/2006/relationships/diagramQuickStyle" Target="../diagrams/quickStyle6.xml"/><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75.jpeg"/><Relationship Id="rId9" Type="http://schemas.microsoft.com/office/2007/relationships/diagramDrawing" Target="../diagrams/drawing6.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34.xml"/><Relationship Id="rId5" Type="http://schemas.openxmlformats.org/officeDocument/2006/relationships/image" Target="../media/image89.jpeg"/><Relationship Id="rId4" Type="http://schemas.openxmlformats.org/officeDocument/2006/relationships/image" Target="../media/image88.sv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35.xml"/><Relationship Id="rId4" Type="http://schemas.openxmlformats.org/officeDocument/2006/relationships/image" Target="../media/image93.jpe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35.xml"/><Relationship Id="rId4" Type="http://schemas.openxmlformats.org/officeDocument/2006/relationships/image" Target="../media/image97.jpeg"/></Relationships>
</file>

<file path=ppt/slides/_rels/slide4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7" name="Freeform: Shape 12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9" name="Group 12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0" name="Freeform: Shape 12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1" name="Freeform: Shape 13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2" name="Freeform: Shape 13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3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8" name="Freeform: Shape 13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0"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141"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2"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3"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44"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45"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6"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48" name="Rectangle 14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4278637"/>
            <a:ext cx="5512288" cy="1897474"/>
          </a:xfrm>
        </p:spPr>
        <p:txBody>
          <a:bodyPr vert="horz" lIns="91440" tIns="45720" rIns="91440" bIns="45720" rtlCol="0" anchor="t">
            <a:normAutofit/>
          </a:bodyPr>
          <a:lstStyle/>
          <a:p>
            <a:pPr>
              <a:lnSpc>
                <a:spcPct val="90000"/>
              </a:lnSpc>
            </a:pPr>
            <a:r>
              <a:rPr lang="en-US" sz="2800" dirty="0"/>
              <a:t>Enhancing Search and Rescue Operations: </a:t>
            </a:r>
            <a:br>
              <a:rPr lang="en-US" sz="2800" dirty="0"/>
            </a:br>
            <a:r>
              <a:rPr lang="en-US" sz="2800" dirty="0"/>
              <a:t>A Pragmatic Application of User-Centered Development</a:t>
            </a:r>
          </a:p>
        </p:txBody>
      </p:sp>
      <p:pic>
        <p:nvPicPr>
          <p:cNvPr id="3" name="Picture 6" descr="The futuristic interface of a planet">
            <a:extLst>
              <a:ext uri="{FF2B5EF4-FFF2-40B4-BE49-F238E27FC236}">
                <a16:creationId xmlns:a16="http://schemas.microsoft.com/office/drawing/2014/main" id="{9A4E74B1-3BC2-1053-9C8D-953F78C1098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5170" y="481586"/>
            <a:ext cx="11087101" cy="3431928"/>
          </a:xfrm>
          <a:prstGeom prst="rect">
            <a:avLst/>
          </a:prstGeom>
        </p:spPr>
      </p:pic>
      <p:grpSp>
        <p:nvGrpSpPr>
          <p:cNvPr id="150"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4278609"/>
            <a:ext cx="972241" cy="45718"/>
            <a:chOff x="4886325" y="3371754"/>
            <a:chExt cx="2418492" cy="113728"/>
          </a:xfrm>
          <a:solidFill>
            <a:schemeClr val="accent1"/>
          </a:solidFill>
        </p:grpSpPr>
        <p:sp>
          <p:nvSpPr>
            <p:cNvPr id="151"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2"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3"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4"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55"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56"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5" name="Title">
            <a:extLst>
              <a:ext uri="{FF2B5EF4-FFF2-40B4-BE49-F238E27FC236}">
                <a16:creationId xmlns:a16="http://schemas.microsoft.com/office/drawing/2014/main" id="{095E34F4-AD7A-E84B-E63E-546ECBBA39EC}"/>
              </a:ext>
            </a:extLst>
          </p:cNvPr>
          <p:cNvSpPr txBox="1">
            <a:spLocks/>
          </p:cNvSpPr>
          <p:nvPr/>
        </p:nvSpPr>
        <p:spPr>
          <a:xfrm>
            <a:off x="6444040" y="4544915"/>
            <a:ext cx="5198232" cy="162736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pPr>
              <a:spcAft>
                <a:spcPts val="600"/>
              </a:spcAft>
              <a:buFont typeface="Arial" panose="020B0604020202020204" pitchFamily="34" charset="0"/>
            </a:pPr>
            <a:r>
              <a:rPr lang="en-US" sz="1400" i="0" dirty="0">
                <a:latin typeface="+mn-lt"/>
                <a:ea typeface="+mn-ea"/>
                <a:cs typeface="+mn-cs"/>
              </a:rPr>
              <a:t>Tyler Choi, MSc in Computer Science &amp; Software Engineering</a:t>
            </a:r>
            <a:endParaRPr lang="en-US" sz="1400" dirty="0">
              <a:latin typeface="+mn-lt"/>
              <a:ea typeface="+mn-ea"/>
              <a:cs typeface="+mn-cs"/>
            </a:endParaRPr>
          </a:p>
          <a:p>
            <a:pPr>
              <a:spcAft>
                <a:spcPts val="600"/>
              </a:spcAft>
              <a:buFont typeface="Arial" panose="020B0604020202020204" pitchFamily="34" charset="0"/>
            </a:pPr>
            <a:r>
              <a:rPr lang="en-US" sz="1400" i="0" dirty="0">
                <a:latin typeface="+mn-lt"/>
                <a:ea typeface="+mn-ea"/>
                <a:cs typeface="+mn-cs"/>
              </a:rPr>
              <a:t>University of Washington Bothell</a:t>
            </a:r>
            <a:endParaRPr lang="en-US" sz="1400" dirty="0">
              <a:latin typeface="+mn-lt"/>
              <a:ea typeface="+mn-ea"/>
              <a:cs typeface="+mn-cs"/>
            </a:endParaRPr>
          </a:p>
          <a:p>
            <a:pPr>
              <a:spcAft>
                <a:spcPts val="600"/>
              </a:spcAft>
              <a:buFont typeface="Arial" panose="020B0604020202020204" pitchFamily="34" charset="0"/>
            </a:pPr>
            <a:r>
              <a:rPr lang="en-US" sz="1400" i="0" dirty="0">
                <a:latin typeface="+mn-lt"/>
                <a:ea typeface="+mn-ea"/>
                <a:cs typeface="+mn-cs"/>
              </a:rPr>
              <a:t>May 30, 2023 </a:t>
            </a:r>
            <a:endParaRPr lang="en-US" sz="1400" dirty="0">
              <a:latin typeface="+mn-lt"/>
              <a:ea typeface="+mn-ea"/>
              <a:cs typeface="+mn-cs"/>
            </a:endParaRPr>
          </a:p>
          <a:p>
            <a:pPr>
              <a:spcAft>
                <a:spcPts val="600"/>
              </a:spcAft>
              <a:buFont typeface="Arial" panose="020B0604020202020204" pitchFamily="34" charset="0"/>
            </a:pPr>
            <a:endParaRPr lang="en-US" sz="1400" dirty="0">
              <a:latin typeface="+mn-lt"/>
              <a:ea typeface="+mn-ea"/>
              <a:cs typeface="+mn-cs"/>
            </a:endParaRPr>
          </a:p>
          <a:p>
            <a:pPr>
              <a:spcAft>
                <a:spcPts val="600"/>
              </a:spcAft>
              <a:buFont typeface="Arial" panose="020B0604020202020204" pitchFamily="34" charset="0"/>
            </a:pPr>
            <a:r>
              <a:rPr lang="en-US" sz="1400" i="0" dirty="0">
                <a:latin typeface="+mn-lt"/>
                <a:ea typeface="+mn-ea"/>
                <a:cs typeface="+mn-cs"/>
              </a:rPr>
              <a:t>Chair: Dr. Kelvin Sung</a:t>
            </a:r>
            <a:endParaRPr lang="en-US" sz="1400" dirty="0">
              <a:latin typeface="+mn-lt"/>
              <a:ea typeface="+mn-ea"/>
              <a:cs typeface="+mn-cs"/>
            </a:endParaRPr>
          </a:p>
          <a:p>
            <a:pPr>
              <a:spcAft>
                <a:spcPts val="600"/>
              </a:spcAft>
              <a:buFont typeface="Arial" panose="020B0604020202020204" pitchFamily="34" charset="0"/>
            </a:pPr>
            <a:r>
              <a:rPr lang="en-US" sz="1400" i="0" dirty="0">
                <a:latin typeface="+mn-lt"/>
                <a:ea typeface="+mn-ea"/>
                <a:cs typeface="+mn-cs"/>
              </a:rPr>
              <a:t>Committee: Dr. Michael Stiber, Dr. Yusuf Pisan</a:t>
            </a:r>
            <a:br>
              <a:rPr lang="en-US" sz="1400" dirty="0">
                <a:latin typeface="+mn-lt"/>
                <a:ea typeface="+mn-ea"/>
                <a:cs typeface="+mn-cs"/>
              </a:rPr>
            </a:br>
            <a:endParaRPr lang="en-US" sz="1400" dirty="0">
              <a:latin typeface="+mn-lt"/>
              <a:ea typeface="+mn-ea"/>
              <a:cs typeface="+mn-cs"/>
            </a:endParaRPr>
          </a:p>
        </p:txBody>
      </p:sp>
      <p:sp>
        <p:nvSpPr>
          <p:cNvPr id="4" name="Slide Number Placeholder 3">
            <a:extLst>
              <a:ext uri="{FF2B5EF4-FFF2-40B4-BE49-F238E27FC236}">
                <a16:creationId xmlns:a16="http://schemas.microsoft.com/office/drawing/2014/main" id="{E806F47E-A8F9-2553-7315-1CDBFA4EFA4C}"/>
              </a:ext>
            </a:extLst>
          </p:cNvPr>
          <p:cNvSpPr>
            <a:spLocks noGrp="1"/>
          </p:cNvSpPr>
          <p:nvPr>
            <p:ph type="sldNum" sz="quarter" idx="12"/>
          </p:nvPr>
        </p:nvSpPr>
        <p:spPr>
          <a:xfrm>
            <a:off x="11655367" y="6356350"/>
            <a:ext cx="529809" cy="365125"/>
          </a:xfrm>
        </p:spPr>
        <p:txBody>
          <a:bodyPr vert="horz" lIns="91440" tIns="45720" rIns="91440" bIns="45720" rtlCol="0" anchor="ctr">
            <a:normAutofit/>
          </a:bodyPr>
          <a:lstStyle/>
          <a:p>
            <a:pPr>
              <a:spcAft>
                <a:spcPts val="600"/>
              </a:spcAft>
            </a:pPr>
            <a:fld id="{E1076ED0-0DB3-4879-AAE5-5C20D22C1DF4}" type="slidenum">
              <a:rPr lang="en-US"/>
              <a:pPr>
                <a:spcAft>
                  <a:spcPts val="600"/>
                </a:spcAft>
              </a:pPr>
              <a:t>1</a:t>
            </a:fld>
            <a:endParaRPr lang="en-US"/>
          </a:p>
        </p:txBody>
      </p:sp>
    </p:spTree>
    <p:extLst>
      <p:ext uri="{BB962C8B-B14F-4D97-AF65-F5344CB8AC3E}">
        <p14:creationId xmlns:p14="http://schemas.microsoft.com/office/powerpoint/2010/main" val="3119435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950173" cy="1455091"/>
          </a:xfrm>
        </p:spPr>
        <p:txBody>
          <a:bodyPr>
            <a:normAutofit/>
          </a:bodyPr>
          <a:lstStyle/>
          <a:p>
            <a:r>
              <a:rPr lang="en-US" dirty="0"/>
              <a:t>Progress</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b="1"/>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b="1"/>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b="1"/>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b="1"/>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b="1"/>
              </a:p>
            </p:txBody>
          </p:sp>
        </p:grpSp>
      </p:grpSp>
      <p:sp>
        <p:nvSpPr>
          <p:cNvPr id="48" name="Freeform: Shape 47">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b="1"/>
            </a:p>
          </p:txBody>
        </p:sp>
        <p:sp>
          <p:nvSpPr>
            <p:cNvPr id="55"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6"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7" name="Freeform: Shape 56">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8" name="Group 17">
            <a:extLst>
              <a:ext uri="{FF2B5EF4-FFF2-40B4-BE49-F238E27FC236}">
                <a16:creationId xmlns:a16="http://schemas.microsoft.com/office/drawing/2014/main" id="{017F6573-CFD7-3656-3EC9-F95F545F7D29}"/>
              </a:ext>
            </a:extLst>
          </p:cNvPr>
          <p:cNvGrpSpPr/>
          <p:nvPr/>
        </p:nvGrpSpPr>
        <p:grpSpPr>
          <a:xfrm>
            <a:off x="1015999" y="2991556"/>
            <a:ext cx="10264421" cy="2212664"/>
            <a:chOff x="973666" y="3175000"/>
            <a:chExt cx="10264421" cy="2212664"/>
          </a:xfrm>
        </p:grpSpPr>
        <p:sp>
          <p:nvSpPr>
            <p:cNvPr id="11" name="Oval 10">
              <a:extLst>
                <a:ext uri="{FF2B5EF4-FFF2-40B4-BE49-F238E27FC236}">
                  <a16:creationId xmlns:a16="http://schemas.microsoft.com/office/drawing/2014/main" id="{856CD3DE-9B7E-A225-67A1-08D3E67CB922}"/>
                </a:ext>
              </a:extLst>
            </p:cNvPr>
            <p:cNvSpPr/>
            <p:nvPr/>
          </p:nvSpPr>
          <p:spPr>
            <a:xfrm>
              <a:off x="1329023" y="3541082"/>
              <a:ext cx="914400" cy="9144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1</a:t>
              </a:r>
            </a:p>
          </p:txBody>
        </p:sp>
        <p:sp>
          <p:nvSpPr>
            <p:cNvPr id="12" name="Oval 11">
              <a:extLst>
                <a:ext uri="{FF2B5EF4-FFF2-40B4-BE49-F238E27FC236}">
                  <a16:creationId xmlns:a16="http://schemas.microsoft.com/office/drawing/2014/main" id="{C859813A-D565-B24A-209B-5508342BF24D}"/>
                </a:ext>
              </a:extLst>
            </p:cNvPr>
            <p:cNvSpPr/>
            <p:nvPr/>
          </p:nvSpPr>
          <p:spPr>
            <a:xfrm>
              <a:off x="9876567" y="3541082"/>
              <a:ext cx="914400" cy="91440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5</a:t>
              </a:r>
              <a:endParaRPr lang="en-US" dirty="0">
                <a:solidFill>
                  <a:schemeClr val="tx1"/>
                </a:solidFill>
              </a:endParaRPr>
            </a:p>
          </p:txBody>
        </p:sp>
        <p:sp>
          <p:nvSpPr>
            <p:cNvPr id="13" name="Oval 12">
              <a:extLst>
                <a:ext uri="{FF2B5EF4-FFF2-40B4-BE49-F238E27FC236}">
                  <a16:creationId xmlns:a16="http://schemas.microsoft.com/office/drawing/2014/main" id="{E8705E8C-C114-2DBF-F77E-C0C6004ADC46}"/>
                </a:ext>
              </a:extLst>
            </p:cNvPr>
            <p:cNvSpPr/>
            <p:nvPr/>
          </p:nvSpPr>
          <p:spPr>
            <a:xfrm>
              <a:off x="5842895" y="3769682"/>
              <a:ext cx="446315" cy="4572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3</a:t>
              </a:r>
              <a:endParaRPr lang="en-US">
                <a:solidFill>
                  <a:schemeClr val="tx1"/>
                </a:solidFill>
              </a:endParaRPr>
            </a:p>
          </p:txBody>
        </p:sp>
        <p:sp>
          <p:nvSpPr>
            <p:cNvPr id="14" name="Oval 13">
              <a:extLst>
                <a:ext uri="{FF2B5EF4-FFF2-40B4-BE49-F238E27FC236}">
                  <a16:creationId xmlns:a16="http://schemas.microsoft.com/office/drawing/2014/main" id="{3EBC1494-9E74-34BB-AB80-24F9BF0430E5}"/>
                </a:ext>
              </a:extLst>
            </p:cNvPr>
            <p:cNvSpPr/>
            <p:nvPr/>
          </p:nvSpPr>
          <p:spPr>
            <a:xfrm>
              <a:off x="3831092" y="3769682"/>
              <a:ext cx="446315" cy="4572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2</a:t>
              </a:r>
              <a:endParaRPr lang="en-US" dirty="0">
                <a:solidFill>
                  <a:schemeClr val="tx1"/>
                </a:solidFill>
              </a:endParaRPr>
            </a:p>
          </p:txBody>
        </p:sp>
        <p:sp>
          <p:nvSpPr>
            <p:cNvPr id="15" name="Oval 14">
              <a:extLst>
                <a:ext uri="{FF2B5EF4-FFF2-40B4-BE49-F238E27FC236}">
                  <a16:creationId xmlns:a16="http://schemas.microsoft.com/office/drawing/2014/main" id="{0F7638FB-538A-D857-EBB7-B6BBB86D71DA}"/>
                </a:ext>
              </a:extLst>
            </p:cNvPr>
            <p:cNvSpPr/>
            <p:nvPr/>
          </p:nvSpPr>
          <p:spPr>
            <a:xfrm>
              <a:off x="7840320" y="3769682"/>
              <a:ext cx="446315" cy="4572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4</a:t>
              </a:r>
              <a:endParaRPr lang="en-US" b="1">
                <a:solidFill>
                  <a:schemeClr val="tx1"/>
                </a:solidFill>
              </a:endParaRPr>
            </a:p>
          </p:txBody>
        </p:sp>
        <p:pic>
          <p:nvPicPr>
            <p:cNvPr id="4" name="Graphic 4" descr="Arrow Right outline">
              <a:extLst>
                <a:ext uri="{FF2B5EF4-FFF2-40B4-BE49-F238E27FC236}">
                  <a16:creationId xmlns:a16="http://schemas.microsoft.com/office/drawing/2014/main" id="{BD9A6AF0-D96E-9940-32F8-B86F672985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3800" y="3550355"/>
              <a:ext cx="914400" cy="914400"/>
            </a:xfrm>
            <a:prstGeom prst="rect">
              <a:avLst/>
            </a:prstGeom>
          </p:spPr>
        </p:pic>
        <p:pic>
          <p:nvPicPr>
            <p:cNvPr id="5" name="Graphic 4" descr="Arrow Right outline">
              <a:extLst>
                <a:ext uri="{FF2B5EF4-FFF2-40B4-BE49-F238E27FC236}">
                  <a16:creationId xmlns:a16="http://schemas.microsoft.com/office/drawing/2014/main" id="{96366DCF-ABE0-8609-836C-ADA856EA70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4578" y="3550355"/>
              <a:ext cx="914400" cy="914400"/>
            </a:xfrm>
            <a:prstGeom prst="rect">
              <a:avLst/>
            </a:prstGeom>
          </p:spPr>
        </p:pic>
        <p:pic>
          <p:nvPicPr>
            <p:cNvPr id="6" name="Graphic 5" descr="Arrow Right outline">
              <a:extLst>
                <a:ext uri="{FF2B5EF4-FFF2-40B4-BE49-F238E27FC236}">
                  <a16:creationId xmlns:a16="http://schemas.microsoft.com/office/drawing/2014/main" id="{D31B0B1D-07CC-6898-6DE6-5EDD329129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0689" y="3536244"/>
              <a:ext cx="914400" cy="914400"/>
            </a:xfrm>
            <a:prstGeom prst="rect">
              <a:avLst/>
            </a:prstGeom>
          </p:spPr>
        </p:pic>
        <p:pic>
          <p:nvPicPr>
            <p:cNvPr id="7" name="Graphic 6" descr="Arrow Right outline">
              <a:extLst>
                <a:ext uri="{FF2B5EF4-FFF2-40B4-BE49-F238E27FC236}">
                  <a16:creationId xmlns:a16="http://schemas.microsoft.com/office/drawing/2014/main" id="{894C7048-850A-D6E9-6FAF-8203FB57FC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0356" y="3550355"/>
              <a:ext cx="914400" cy="914400"/>
            </a:xfrm>
            <a:prstGeom prst="rect">
              <a:avLst/>
            </a:prstGeom>
          </p:spPr>
        </p:pic>
        <p:sp>
          <p:nvSpPr>
            <p:cNvPr id="8" name="TextBox 7">
              <a:extLst>
                <a:ext uri="{FF2B5EF4-FFF2-40B4-BE49-F238E27FC236}">
                  <a16:creationId xmlns:a16="http://schemas.microsoft.com/office/drawing/2014/main" id="{4AFE897F-6B8B-F659-8405-CE1D5189A4AC}"/>
                </a:ext>
              </a:extLst>
            </p:cNvPr>
            <p:cNvSpPr txBox="1"/>
            <p:nvPr/>
          </p:nvSpPr>
          <p:spPr>
            <a:xfrm>
              <a:off x="973666" y="4741333"/>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err="1"/>
                <a:t>September</a:t>
              </a:r>
              <a:r>
                <a:rPr lang="ko-KR" altLang="en-US" b="1" dirty="0"/>
                <a:t> 2022</a:t>
              </a:r>
              <a:endParaRPr lang="en-US" altLang="ko-KR" b="1"/>
            </a:p>
          </p:txBody>
        </p:sp>
        <p:sp>
          <p:nvSpPr>
            <p:cNvPr id="9" name="TextBox 8">
              <a:extLst>
                <a:ext uri="{FF2B5EF4-FFF2-40B4-BE49-F238E27FC236}">
                  <a16:creationId xmlns:a16="http://schemas.microsoft.com/office/drawing/2014/main" id="{7FE8222E-D3CF-2AF6-D542-6941926F5D65}"/>
                </a:ext>
              </a:extLst>
            </p:cNvPr>
            <p:cNvSpPr txBox="1"/>
            <p:nvPr/>
          </p:nvSpPr>
          <p:spPr>
            <a:xfrm>
              <a:off x="9595554" y="4670778"/>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err="1"/>
                <a:t>May</a:t>
              </a:r>
            </a:p>
            <a:p>
              <a:pPr algn="ctr"/>
              <a:r>
                <a:rPr lang="ko-KR" altLang="en-US" b="1" dirty="0"/>
                <a:t>2023</a:t>
              </a:r>
              <a:endParaRPr lang="en-US" b="1" dirty="0"/>
            </a:p>
          </p:txBody>
        </p:sp>
        <p:sp>
          <p:nvSpPr>
            <p:cNvPr id="10" name="TextBox 9">
              <a:extLst>
                <a:ext uri="{FF2B5EF4-FFF2-40B4-BE49-F238E27FC236}">
                  <a16:creationId xmlns:a16="http://schemas.microsoft.com/office/drawing/2014/main" id="{D06F18FC-7B5B-7D77-9169-463A18893740}"/>
                </a:ext>
              </a:extLst>
            </p:cNvPr>
            <p:cNvSpPr txBox="1"/>
            <p:nvPr/>
          </p:nvSpPr>
          <p:spPr>
            <a:xfrm>
              <a:off x="7238998" y="317500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SAR GUI/CLI</a:t>
              </a:r>
              <a:endParaRPr lang="en-US" b="1" dirty="0"/>
            </a:p>
          </p:txBody>
        </p:sp>
        <p:sp>
          <p:nvSpPr>
            <p:cNvPr id="16" name="TextBox 15">
              <a:extLst>
                <a:ext uri="{FF2B5EF4-FFF2-40B4-BE49-F238E27FC236}">
                  <a16:creationId xmlns:a16="http://schemas.microsoft.com/office/drawing/2014/main" id="{A64874EF-D858-45B6-6F40-7457A45A7138}"/>
                </a:ext>
              </a:extLst>
            </p:cNvPr>
            <p:cNvSpPr txBox="1"/>
            <p:nvPr/>
          </p:nvSpPr>
          <p:spPr>
            <a:xfrm>
              <a:off x="5291665" y="481189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UCD </a:t>
              </a:r>
              <a:r>
                <a:rPr lang="ko-KR" altLang="en-US" b="1" dirty="0" err="1"/>
                <a:t>Pivot</a:t>
              </a:r>
              <a:endParaRPr lang="en-US" b="1" dirty="0" err="1"/>
            </a:p>
          </p:txBody>
        </p:sp>
        <p:sp>
          <p:nvSpPr>
            <p:cNvPr id="17" name="TextBox 16">
              <a:extLst>
                <a:ext uri="{FF2B5EF4-FFF2-40B4-BE49-F238E27FC236}">
                  <a16:creationId xmlns:a16="http://schemas.microsoft.com/office/drawing/2014/main" id="{275CA491-1CED-B5E1-58CA-17F85096AAB2}"/>
                </a:ext>
              </a:extLst>
            </p:cNvPr>
            <p:cNvSpPr txBox="1"/>
            <p:nvPr/>
          </p:nvSpPr>
          <p:spPr>
            <a:xfrm>
              <a:off x="3189110" y="3175001"/>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VR ITM</a:t>
              </a:r>
            </a:p>
          </p:txBody>
        </p:sp>
      </p:grpSp>
      <p:pic>
        <p:nvPicPr>
          <p:cNvPr id="3" name="Picture 17" descr="Diagram&#10;&#10;Description automatically generated">
            <a:extLst>
              <a:ext uri="{FF2B5EF4-FFF2-40B4-BE49-F238E27FC236}">
                <a16:creationId xmlns:a16="http://schemas.microsoft.com/office/drawing/2014/main" id="{D73AE77E-ACC0-E413-F8D5-78DEAF9BC2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3712" y="-2366616"/>
            <a:ext cx="2743200" cy="499900"/>
          </a:xfrm>
          <a:prstGeom prst="rect">
            <a:avLst/>
          </a:prstGeom>
        </p:spPr>
      </p:pic>
      <p:sp>
        <p:nvSpPr>
          <p:cNvPr id="20" name="Slide Number Placeholder 19">
            <a:extLst>
              <a:ext uri="{FF2B5EF4-FFF2-40B4-BE49-F238E27FC236}">
                <a16:creationId xmlns:a16="http://schemas.microsoft.com/office/drawing/2014/main" id="{9BDDFE0F-38DA-DE44-06BD-E18BDC81B74B}"/>
              </a:ext>
            </a:extLst>
          </p:cNvPr>
          <p:cNvSpPr>
            <a:spLocks noGrp="1"/>
          </p:cNvSpPr>
          <p:nvPr>
            <p:ph type="sldNum" sz="quarter" idx="12"/>
          </p:nvPr>
        </p:nvSpPr>
        <p:spPr/>
        <p:txBody>
          <a:bodyPr/>
          <a:lstStyle/>
          <a:p>
            <a:fld id="{E1076ED0-0DB3-4879-AAE5-5C20D22C1DF4}" type="slidenum">
              <a:rPr lang="en-US" smtClean="0"/>
              <a:t>10</a:t>
            </a:fld>
            <a:endParaRPr lang="en-US"/>
          </a:p>
        </p:txBody>
      </p:sp>
      <p:sp>
        <p:nvSpPr>
          <p:cNvPr id="24" name="Arrow: Up 23">
            <a:extLst>
              <a:ext uri="{FF2B5EF4-FFF2-40B4-BE49-F238E27FC236}">
                <a16:creationId xmlns:a16="http://schemas.microsoft.com/office/drawing/2014/main" id="{B83F5860-61AB-EFFD-3324-9F1D9EAAFE36}"/>
              </a:ext>
            </a:extLst>
          </p:cNvPr>
          <p:cNvSpPr/>
          <p:nvPr/>
        </p:nvSpPr>
        <p:spPr>
          <a:xfrm>
            <a:off x="3851151" y="4711980"/>
            <a:ext cx="479777" cy="973666"/>
          </a:xfrm>
          <a:prstGeom prst="up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393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8" name="Rectangle 22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3433455"/>
            <a:ext cx="5512288" cy="2703689"/>
          </a:xfrm>
        </p:spPr>
        <p:txBody>
          <a:bodyPr anchor="t">
            <a:normAutofit/>
          </a:bodyPr>
          <a:lstStyle/>
          <a:p>
            <a:r>
              <a:rPr lang="en-US" dirty="0"/>
              <a:t>VR System Design Specifications</a:t>
            </a:r>
          </a:p>
        </p:txBody>
      </p:sp>
      <p:pic>
        <p:nvPicPr>
          <p:cNvPr id="11" name="Picture 11" descr="A digital globe">
            <a:extLst>
              <a:ext uri="{FF2B5EF4-FFF2-40B4-BE49-F238E27FC236}">
                <a16:creationId xmlns:a16="http://schemas.microsoft.com/office/drawing/2014/main" id="{3B8CCAF2-2605-CA69-AB6E-510950ED9FF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8452" y="571728"/>
            <a:ext cx="3715648" cy="2427504"/>
          </a:xfrm>
          <a:prstGeom prst="rect">
            <a:avLst/>
          </a:prstGeom>
        </p:spPr>
      </p:pic>
      <p:pic>
        <p:nvPicPr>
          <p:cNvPr id="9" name="Picture 9" descr="Young woman using virtual reality headset">
            <a:extLst>
              <a:ext uri="{FF2B5EF4-FFF2-40B4-BE49-F238E27FC236}">
                <a16:creationId xmlns:a16="http://schemas.microsoft.com/office/drawing/2014/main" id="{43088181-ED3A-0146-B867-B0E00754C9F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33954" y="571728"/>
            <a:ext cx="3710706" cy="2427504"/>
          </a:xfrm>
          <a:prstGeom prst="rect">
            <a:avLst/>
          </a:prstGeom>
        </p:spPr>
      </p:pic>
      <p:pic>
        <p:nvPicPr>
          <p:cNvPr id="7" name="Picture 7" descr="A digitally rendered city with numbers">
            <a:extLst>
              <a:ext uri="{FF2B5EF4-FFF2-40B4-BE49-F238E27FC236}">
                <a16:creationId xmlns:a16="http://schemas.microsoft.com/office/drawing/2014/main" id="{AE73C66D-DA91-2198-3281-E29E5D8001F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944661" y="571728"/>
            <a:ext cx="3710706" cy="2427504"/>
          </a:xfrm>
          <a:prstGeom prst="rect">
            <a:avLst/>
          </a:prstGeom>
        </p:spPr>
      </p:pic>
      <p:grpSp>
        <p:nvGrpSpPr>
          <p:cNvPr id="230"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3428972"/>
            <a:ext cx="972241" cy="45718"/>
            <a:chOff x="4886325" y="3371754"/>
            <a:chExt cx="2418492" cy="113728"/>
          </a:xfrm>
          <a:solidFill>
            <a:schemeClr val="accent1"/>
          </a:solidFill>
        </p:grpSpPr>
        <p:sp>
          <p:nvSpPr>
            <p:cNvPr id="231"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2"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33"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34"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35"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36"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6444040" y="3705811"/>
            <a:ext cx="5198232" cy="2427504"/>
          </a:xfrm>
        </p:spPr>
        <p:txBody>
          <a:bodyPr vert="horz" lIns="91440" tIns="45720" rIns="91440" bIns="45720" rtlCol="0" anchor="t">
            <a:normAutofit/>
          </a:bodyPr>
          <a:lstStyle/>
          <a:p>
            <a:pPr marL="342900" lvl="0" indent="-342900">
              <a:buAutoNum type="arabicPeriod"/>
            </a:pPr>
            <a:r>
              <a:rPr lang="en-US" sz="1900" dirty="0"/>
              <a:t>Flexible Map Generation</a:t>
            </a:r>
          </a:p>
          <a:p>
            <a:pPr marL="342900" lvl="0" indent="-342900">
              <a:buAutoNum type="arabicPeriod"/>
            </a:pPr>
            <a:r>
              <a:rPr lang="en-US" sz="1900" dirty="0"/>
              <a:t>High-Quality Rendering</a:t>
            </a:r>
          </a:p>
          <a:p>
            <a:pPr marL="342900" lvl="0" indent="-342900">
              <a:buAutoNum type="arabicPeriod"/>
            </a:pPr>
            <a:r>
              <a:rPr lang="en-US" sz="1900" dirty="0"/>
              <a:t>Interactive Pathway Creation and Analysis</a:t>
            </a:r>
          </a:p>
          <a:p>
            <a:pPr marL="342900" lvl="0" indent="-342900">
              <a:buAutoNum type="arabicPeriod"/>
            </a:pPr>
            <a:r>
              <a:rPr lang="en-US" sz="1900" dirty="0"/>
              <a:t>Real-time Collaborative Features</a:t>
            </a:r>
          </a:p>
          <a:p>
            <a:pPr marL="342900" lvl="0" indent="-342900">
              <a:buAutoNum type="arabicPeriod"/>
            </a:pPr>
            <a:r>
              <a:rPr lang="en-US" sz="1900" dirty="0"/>
              <a:t>Cross-platform Support</a:t>
            </a:r>
          </a:p>
        </p:txBody>
      </p:sp>
      <p:sp>
        <p:nvSpPr>
          <p:cNvPr id="4" name="Slide Number Placeholder 3">
            <a:extLst>
              <a:ext uri="{FF2B5EF4-FFF2-40B4-BE49-F238E27FC236}">
                <a16:creationId xmlns:a16="http://schemas.microsoft.com/office/drawing/2014/main" id="{0217AB15-0DA3-A360-FA6A-236ED88B3D02}"/>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pPr>
                <a:spcAft>
                  <a:spcPts val="600"/>
                </a:spcAft>
              </a:pPr>
              <a:t>11</a:t>
            </a:fld>
            <a:endParaRPr lang="en-US"/>
          </a:p>
        </p:txBody>
      </p:sp>
    </p:spTree>
    <p:extLst>
      <p:ext uri="{BB962C8B-B14F-4D97-AF65-F5344CB8AC3E}">
        <p14:creationId xmlns:p14="http://schemas.microsoft.com/office/powerpoint/2010/main" val="830934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1" name="Rectangle 19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vert="horz" lIns="91440" tIns="45720" rIns="91440" bIns="45720" rtlCol="0" anchor="b">
            <a:normAutofit/>
          </a:bodyPr>
          <a:lstStyle/>
          <a:p>
            <a:r>
              <a:rPr lang="en-US" dirty="0"/>
              <a:t>Delivered VR System</a:t>
            </a:r>
          </a:p>
        </p:txBody>
      </p:sp>
      <p:sp>
        <p:nvSpPr>
          <p:cNvPr id="193" name="Freeform: Shape 19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A0207756-CC0B-D1B7-4AE5-5C1012A88762}"/>
              </a:ext>
            </a:extLst>
          </p:cNvPr>
          <p:cNvSpPr txBox="1"/>
          <p:nvPr/>
        </p:nvSpPr>
        <p:spPr>
          <a:xfrm>
            <a:off x="525717" y="2796427"/>
            <a:ext cx="5566263" cy="327450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buFont typeface="Arial" panose="020B0604020202020204" pitchFamily="34" charset="0"/>
            </a:pPr>
            <a:endParaRPr lang="en-US" sz="1400" b="1" dirty="0"/>
          </a:p>
          <a:p>
            <a:pPr marL="171450" indent="-171450">
              <a:spcAft>
                <a:spcPts val="600"/>
              </a:spcAft>
              <a:buFont typeface="Arial" panose="020B0604020202020204" pitchFamily="34" charset="0"/>
              <a:buChar char="•"/>
            </a:pPr>
            <a:r>
              <a:rPr lang="en-US" sz="1400" dirty="0"/>
              <a:t>Interactive selection and display of any terrain from DEMs</a:t>
            </a:r>
          </a:p>
          <a:p>
            <a:pPr marL="171450" indent="-171450">
              <a:spcAft>
                <a:spcPts val="600"/>
              </a:spcAft>
              <a:buFont typeface="Arial" panose="020B0604020202020204" pitchFamily="34" charset="0"/>
              <a:buChar char="•"/>
            </a:pPr>
            <a:r>
              <a:rPr lang="en-US" sz="1400" dirty="0"/>
              <a:t>Multiple camera angles: first-person, third-person, and bird's eye views</a:t>
            </a:r>
          </a:p>
          <a:p>
            <a:pPr marL="171450" indent="-171450">
              <a:spcAft>
                <a:spcPts val="600"/>
              </a:spcAft>
              <a:buFont typeface="Arial" panose="020B0604020202020204" pitchFamily="34" charset="0"/>
              <a:buChar char="•"/>
            </a:pPr>
            <a:r>
              <a:rPr lang="en-US" sz="1400" dirty="0"/>
              <a:t>Flexible navigation: options to walk or fly over terrain</a:t>
            </a:r>
          </a:p>
          <a:p>
            <a:pPr marL="171450" indent="-171450">
              <a:spcAft>
                <a:spcPts val="600"/>
              </a:spcAft>
              <a:buFont typeface="Arial" panose="020B0604020202020204" pitchFamily="34" charset="0"/>
              <a:buChar char="•"/>
            </a:pPr>
            <a:r>
              <a:rPr lang="en-US" sz="1400" dirty="0"/>
              <a:t>Diverse mini map styles: 3D, 2D, satellite image, and contour</a:t>
            </a:r>
          </a:p>
          <a:p>
            <a:pPr marL="171450" indent="-171450">
              <a:spcAft>
                <a:spcPts val="600"/>
              </a:spcAft>
              <a:buFont typeface="Arial" panose="020B0604020202020204" pitchFamily="34" charset="0"/>
              <a:buChar char="•"/>
            </a:pPr>
            <a:r>
              <a:rPr lang="en-US" sz="1400" dirty="0"/>
              <a:t>Built-in compass for navigation and orientation</a:t>
            </a:r>
          </a:p>
          <a:p>
            <a:pPr marL="171450" indent="-171450">
              <a:spcAft>
                <a:spcPts val="600"/>
              </a:spcAft>
              <a:buFont typeface="Arial" panose="020B0604020202020204" pitchFamily="34" charset="0"/>
              <a:buChar char="•"/>
            </a:pPr>
            <a:r>
              <a:rPr lang="en-US" sz="1400" dirty="0"/>
              <a:t>Versatile usage: operable with or without a VR headset on a Windows PC</a:t>
            </a:r>
          </a:p>
        </p:txBody>
      </p:sp>
      <p:pic>
        <p:nvPicPr>
          <p:cNvPr id="9" name="Picture 10" descr="A screenshot of a video game&#10;&#10;Description automatically generated">
            <a:extLst>
              <a:ext uri="{FF2B5EF4-FFF2-40B4-BE49-F238E27FC236}">
                <a16:creationId xmlns:a16="http://schemas.microsoft.com/office/drawing/2014/main" id="{3759B8BD-0E51-26B4-17D1-1626D30CCB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2" b="-2"/>
          <a:stretch/>
        </p:blipFill>
        <p:spPr>
          <a:xfrm>
            <a:off x="7601712" y="2277602"/>
            <a:ext cx="4590288" cy="2289897"/>
          </a:xfrm>
          <a:prstGeom prst="rect">
            <a:avLst/>
          </a:prstGeom>
        </p:spPr>
      </p:pic>
      <p:pic>
        <p:nvPicPr>
          <p:cNvPr id="8" name="Picture 8">
            <a:extLst>
              <a:ext uri="{FF2B5EF4-FFF2-40B4-BE49-F238E27FC236}">
                <a16:creationId xmlns:a16="http://schemas.microsoft.com/office/drawing/2014/main" id="{249A1232-C596-4E2C-0654-052FD04E41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01712" y="-8398"/>
            <a:ext cx="4590288" cy="2289897"/>
          </a:xfrm>
          <a:prstGeom prst="rect">
            <a:avLst/>
          </a:prstGeom>
        </p:spPr>
      </p:pic>
      <p:grpSp>
        <p:nvGrpSpPr>
          <p:cNvPr id="19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9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9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9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Picture 7" descr="Graphical user interface&#10;&#10;Description automatically generated">
            <a:extLst>
              <a:ext uri="{FF2B5EF4-FFF2-40B4-BE49-F238E27FC236}">
                <a16:creationId xmlns:a16="http://schemas.microsoft.com/office/drawing/2014/main" id="{B623BC12-AD7D-A2B9-87E7-FDFD9634F78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01712" y="4568103"/>
            <a:ext cx="4590288" cy="2289897"/>
          </a:xfrm>
          <a:prstGeom prst="rect">
            <a:avLst/>
          </a:prstGeom>
        </p:spPr>
      </p:pic>
      <p:sp>
        <p:nvSpPr>
          <p:cNvPr id="203" name="Freeform: Shape 20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4490" y="5522244"/>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5" name="Group 20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06" name="Freeform: Shape 20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7" name="Freeform: Shape 20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8" name="Freeform: Shape 20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0"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Slide Number Placeholder 12">
            <a:extLst>
              <a:ext uri="{FF2B5EF4-FFF2-40B4-BE49-F238E27FC236}">
                <a16:creationId xmlns:a16="http://schemas.microsoft.com/office/drawing/2014/main" id="{A3DA38DA-2CF4-5A4E-3272-B49A672328FC}"/>
              </a:ext>
            </a:extLst>
          </p:cNvPr>
          <p:cNvSpPr>
            <a:spLocks noGrp="1"/>
          </p:cNvSpPr>
          <p:nvPr>
            <p:ph type="sldNum" sz="quarter" idx="12"/>
          </p:nvPr>
        </p:nvSpPr>
        <p:spPr>
          <a:xfrm>
            <a:off x="11655367" y="6356350"/>
            <a:ext cx="529809" cy="365125"/>
          </a:xfrm>
        </p:spPr>
        <p:txBody>
          <a:bodyPr vert="horz" lIns="91440" tIns="45720" rIns="91440" bIns="45720" rtlCol="0" anchor="ctr">
            <a:normAutofit/>
          </a:bodyPr>
          <a:lstStyle/>
          <a:p>
            <a:pPr>
              <a:spcAft>
                <a:spcPts val="600"/>
              </a:spcAft>
            </a:pPr>
            <a:fld id="{E1076ED0-0DB3-4879-AAE5-5C20D22C1DF4}" type="slidenum">
              <a:rPr lang="en-US">
                <a:solidFill>
                  <a:srgbClr val="595959"/>
                </a:solidFill>
              </a:rPr>
              <a:pPr>
                <a:spcAft>
                  <a:spcPts val="600"/>
                </a:spcAft>
              </a:pPr>
              <a:t>12</a:t>
            </a:fld>
            <a:endParaRPr lang="en-US">
              <a:solidFill>
                <a:srgbClr val="595959"/>
              </a:solidFill>
            </a:endParaRPr>
          </a:p>
        </p:txBody>
      </p:sp>
    </p:spTree>
    <p:extLst>
      <p:ext uri="{BB962C8B-B14F-4D97-AF65-F5344CB8AC3E}">
        <p14:creationId xmlns:p14="http://schemas.microsoft.com/office/powerpoint/2010/main" val="281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7" name="Rectangle 392">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p:cNvSpPr>
            <a:spLocks noGrp="1"/>
          </p:cNvSpPr>
          <p:nvPr>
            <p:ph type="ctrTitle"/>
          </p:nvPr>
        </p:nvSpPr>
        <p:spPr>
          <a:xfrm>
            <a:off x="525717" y="4649402"/>
            <a:ext cx="10035299" cy="1113814"/>
          </a:xfrm>
        </p:spPr>
        <p:txBody>
          <a:bodyPr anchor="b">
            <a:normAutofit/>
          </a:bodyPr>
          <a:lstStyle/>
          <a:p>
            <a:r>
              <a:rPr lang="en-US" dirty="0"/>
              <a:t>Evaluating Project Deliverables</a:t>
            </a:r>
          </a:p>
        </p:txBody>
      </p:sp>
      <p:grpSp>
        <p:nvGrpSpPr>
          <p:cNvPr id="428" name="Graphic 78">
            <a:extLst>
              <a:ext uri="{FF2B5EF4-FFF2-40B4-BE49-F238E27FC236}">
                <a16:creationId xmlns:a16="http://schemas.microsoft.com/office/drawing/2014/main" id="{4277A8E6-50B0-4626-965B-A17893B60C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5960505"/>
            <a:ext cx="972241" cy="45718"/>
            <a:chOff x="4886325" y="3371754"/>
            <a:chExt cx="2418492" cy="113728"/>
          </a:xfrm>
          <a:solidFill>
            <a:schemeClr val="accent1"/>
          </a:solidFill>
        </p:grpSpPr>
        <p:sp>
          <p:nvSpPr>
            <p:cNvPr id="396" name="Graphic 78">
              <a:extLst>
                <a:ext uri="{FF2B5EF4-FFF2-40B4-BE49-F238E27FC236}">
                  <a16:creationId xmlns:a16="http://schemas.microsoft.com/office/drawing/2014/main" id="{27D0C2DC-090C-46FC-8AB4-D14D81FBE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97" name="Graphic 78">
              <a:extLst>
                <a:ext uri="{FF2B5EF4-FFF2-40B4-BE49-F238E27FC236}">
                  <a16:creationId xmlns:a16="http://schemas.microsoft.com/office/drawing/2014/main" id="{D68CC2FE-65B9-4678-9BAC-D1BA631127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98" name="Graphic 78">
                <a:extLst>
                  <a:ext uri="{FF2B5EF4-FFF2-40B4-BE49-F238E27FC236}">
                    <a16:creationId xmlns:a16="http://schemas.microsoft.com/office/drawing/2014/main" id="{138C2D2F-3AE1-47E5-98B7-3DACA696D4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9" name="Graphic 78">
                <a:extLst>
                  <a:ext uri="{FF2B5EF4-FFF2-40B4-BE49-F238E27FC236}">
                    <a16:creationId xmlns:a16="http://schemas.microsoft.com/office/drawing/2014/main" id="{3B74B77A-F5AA-4E62-B573-97857045D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0" name="Graphic 78">
                <a:extLst>
                  <a:ext uri="{FF2B5EF4-FFF2-40B4-BE49-F238E27FC236}">
                    <a16:creationId xmlns:a16="http://schemas.microsoft.com/office/drawing/2014/main" id="{D7A65A2A-4528-4D82-8609-1001B42FF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1" name="Graphic 78">
                <a:extLst>
                  <a:ext uri="{FF2B5EF4-FFF2-40B4-BE49-F238E27FC236}">
                    <a16:creationId xmlns:a16="http://schemas.microsoft.com/office/drawing/2014/main" id="{6495919B-B0D7-4EA8-ABBF-22C6B2153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50" name="Slide Number Placeholder 349">
            <a:extLst>
              <a:ext uri="{FF2B5EF4-FFF2-40B4-BE49-F238E27FC236}">
                <a16:creationId xmlns:a16="http://schemas.microsoft.com/office/drawing/2014/main" id="{76B3DF48-22EA-32DA-06BE-81505C9F3CF5}"/>
              </a:ext>
            </a:extLst>
          </p:cNvPr>
          <p:cNvSpPr>
            <a:spLocks noGrp="1"/>
          </p:cNvSpPr>
          <p:nvPr>
            <p:ph type="sldNum" sz="quarter" idx="12"/>
          </p:nvPr>
        </p:nvSpPr>
        <p:spPr>
          <a:xfrm>
            <a:off x="11655367" y="6356350"/>
            <a:ext cx="529809" cy="365125"/>
          </a:xfrm>
        </p:spPr>
        <p:txBody>
          <a:bodyPr vert="horz" lIns="91440" tIns="45720" rIns="91440" bIns="45720" rtlCol="0">
            <a:normAutofit/>
          </a:bodyPr>
          <a:lstStyle/>
          <a:p>
            <a:pPr>
              <a:spcAft>
                <a:spcPts val="600"/>
              </a:spcAft>
            </a:pPr>
            <a:fld id="{E1076ED0-0DB3-4879-AAE5-5C20D22C1DF4}" type="slidenum">
              <a:rPr lang="en-US" smtClean="0"/>
              <a:pPr>
                <a:spcAft>
                  <a:spcPts val="600"/>
                </a:spcAft>
              </a:pPr>
              <a:t>13</a:t>
            </a:fld>
            <a:endParaRPr lang="en-US"/>
          </a:p>
        </p:txBody>
      </p:sp>
      <p:graphicFrame>
        <p:nvGraphicFramePr>
          <p:cNvPr id="6" name="Content Placeholder">
            <a:extLst>
              <a:ext uri="{FF2B5EF4-FFF2-40B4-BE49-F238E27FC236}">
                <a16:creationId xmlns:a16="http://schemas.microsoft.com/office/drawing/2014/main" id="{012A97D4-7407-2D31-E0BD-DA8BD30467C5}"/>
              </a:ext>
            </a:extLst>
          </p:cNvPr>
          <p:cNvGraphicFramePr>
            <a:graphicFrameLocks noGrp="1"/>
          </p:cNvGraphicFramePr>
          <p:nvPr>
            <p:ph idx="1"/>
            <p:extLst>
              <p:ext uri="{D42A27DB-BD31-4B8C-83A1-F6EECF244321}">
                <p14:modId xmlns:p14="http://schemas.microsoft.com/office/powerpoint/2010/main" val="1624010955"/>
              </p:ext>
            </p:extLst>
          </p:nvPr>
        </p:nvGraphicFramePr>
        <p:xfrm>
          <a:off x="525463" y="501650"/>
          <a:ext cx="10407044" cy="3855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325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00D3C09-E701-49B9-9433-6D4106677C5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F735FCDB-7AA1-4AA1-AA52-0E71FE00420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9" name="Rectangle 13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775402"/>
            <a:ext cx="5512288" cy="2878268"/>
          </a:xfrm>
        </p:spPr>
        <p:txBody>
          <a:bodyPr anchor="t">
            <a:normAutofit/>
          </a:bodyPr>
          <a:lstStyle/>
          <a:p>
            <a:r>
              <a:rPr lang="en-US" dirty="0"/>
              <a:t>End-User Feedback and Reflection (2)</a:t>
            </a:r>
          </a:p>
        </p:txBody>
      </p:sp>
      <p:grpSp>
        <p:nvGrpSpPr>
          <p:cNvPr id="160"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41"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2"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3"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44"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45"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6"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6365599" y="991426"/>
            <a:ext cx="5680591" cy="2533980"/>
          </a:xfrm>
        </p:spPr>
        <p:txBody>
          <a:bodyPr vert="horz" lIns="91440" tIns="45720" rIns="91440" bIns="45720" rtlCol="0" anchor="t">
            <a:normAutofit fontScale="92500" lnSpcReduction="10000"/>
          </a:bodyPr>
          <a:lstStyle/>
          <a:p>
            <a:pPr marL="285750" lvl="0" indent="-285750">
              <a:buChar char="•"/>
            </a:pPr>
            <a:endParaRPr lang="en-US"/>
          </a:p>
          <a:p>
            <a:r>
              <a:rPr lang="en-US" dirty="0"/>
              <a:t>For real-life forest fire missions, the ability to verify ground and vegetation status via in-person examination is crucial</a:t>
            </a:r>
          </a:p>
          <a:p>
            <a:endParaRPr lang="en-US" dirty="0"/>
          </a:p>
          <a:p>
            <a:r>
              <a:rPr lang="en-US" dirty="0"/>
              <a:t>Successfully demonstrated the capacity to develop a VR ITM system </a:t>
            </a:r>
          </a:p>
          <a:p>
            <a:endParaRPr lang="en-US" dirty="0"/>
          </a:p>
          <a:p>
            <a:endParaRPr lang="en-US" dirty="0"/>
          </a:p>
          <a:p>
            <a:pPr marL="285750" indent="-285750">
              <a:buChar char="•"/>
            </a:pPr>
            <a:endParaRPr lang="en-US"/>
          </a:p>
          <a:p>
            <a:pPr marL="285750" indent="-285750">
              <a:buChar char="•"/>
            </a:pPr>
            <a:endParaRPr lang="en-US"/>
          </a:p>
        </p:txBody>
      </p:sp>
      <p:pic>
        <p:nvPicPr>
          <p:cNvPr id="8" name="Picture 8" descr="Trail in crowded forest">
            <a:extLst>
              <a:ext uri="{FF2B5EF4-FFF2-40B4-BE49-F238E27FC236}">
                <a16:creationId xmlns:a16="http://schemas.microsoft.com/office/drawing/2014/main" id="{D656EE2F-737C-15C1-A4F7-EA379208EF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3941066"/>
            <a:ext cx="4061725" cy="2916934"/>
          </a:xfrm>
          <a:prstGeom prst="rect">
            <a:avLst/>
          </a:prstGeom>
        </p:spPr>
      </p:pic>
      <p:pic>
        <p:nvPicPr>
          <p:cNvPr id="6" name="Picture 5" descr="Aerial view of green treetops">
            <a:extLst>
              <a:ext uri="{FF2B5EF4-FFF2-40B4-BE49-F238E27FC236}">
                <a16:creationId xmlns:a16="http://schemas.microsoft.com/office/drawing/2014/main" id="{A12C205F-99E6-50B7-2841-E2ED66D2B29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061725" y="3941066"/>
            <a:ext cx="4061725" cy="2916934"/>
          </a:xfrm>
          <a:prstGeom prst="rect">
            <a:avLst/>
          </a:prstGeom>
        </p:spPr>
      </p:pic>
      <p:pic>
        <p:nvPicPr>
          <p:cNvPr id="5" name="Picture 6" descr="Burning forest and trees">
            <a:extLst>
              <a:ext uri="{FF2B5EF4-FFF2-40B4-BE49-F238E27FC236}">
                <a16:creationId xmlns:a16="http://schemas.microsoft.com/office/drawing/2014/main" id="{EEA86B60-7047-26BD-E83A-52E2612271C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116010" y="3941066"/>
            <a:ext cx="4075990" cy="2916934"/>
          </a:xfrm>
          <a:prstGeom prst="rect">
            <a:avLst/>
          </a:prstGeom>
        </p:spPr>
      </p:pic>
      <p:sp>
        <p:nvSpPr>
          <p:cNvPr id="4" name="Slide Number Placeholder 3">
            <a:extLst>
              <a:ext uri="{FF2B5EF4-FFF2-40B4-BE49-F238E27FC236}">
                <a16:creationId xmlns:a16="http://schemas.microsoft.com/office/drawing/2014/main" id="{10F2F0C6-D910-470C-559D-5A9397ADDD5D}"/>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260601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950173" cy="1455091"/>
          </a:xfrm>
        </p:spPr>
        <p:txBody>
          <a:bodyPr>
            <a:normAutofit/>
          </a:bodyPr>
          <a:lstStyle/>
          <a:p>
            <a:r>
              <a:rPr lang="en-US" dirty="0"/>
              <a:t>Progress</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b="1"/>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b="1"/>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b="1"/>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b="1"/>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b="1"/>
              </a:p>
            </p:txBody>
          </p:sp>
        </p:grpSp>
      </p:grpSp>
      <p:sp>
        <p:nvSpPr>
          <p:cNvPr id="48" name="Freeform: Shape 47">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b="1"/>
            </a:p>
          </p:txBody>
        </p:sp>
        <p:sp>
          <p:nvSpPr>
            <p:cNvPr id="55"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6"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7" name="Freeform: Shape 56">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8" name="Group 17">
            <a:extLst>
              <a:ext uri="{FF2B5EF4-FFF2-40B4-BE49-F238E27FC236}">
                <a16:creationId xmlns:a16="http://schemas.microsoft.com/office/drawing/2014/main" id="{017F6573-CFD7-3656-3EC9-F95F545F7D29}"/>
              </a:ext>
            </a:extLst>
          </p:cNvPr>
          <p:cNvGrpSpPr/>
          <p:nvPr/>
        </p:nvGrpSpPr>
        <p:grpSpPr>
          <a:xfrm>
            <a:off x="1015999" y="2991556"/>
            <a:ext cx="10264421" cy="2212664"/>
            <a:chOff x="973666" y="3175000"/>
            <a:chExt cx="10264421" cy="2212664"/>
          </a:xfrm>
        </p:grpSpPr>
        <p:sp>
          <p:nvSpPr>
            <p:cNvPr id="11" name="Oval 10">
              <a:extLst>
                <a:ext uri="{FF2B5EF4-FFF2-40B4-BE49-F238E27FC236}">
                  <a16:creationId xmlns:a16="http://schemas.microsoft.com/office/drawing/2014/main" id="{856CD3DE-9B7E-A225-67A1-08D3E67CB922}"/>
                </a:ext>
              </a:extLst>
            </p:cNvPr>
            <p:cNvSpPr/>
            <p:nvPr/>
          </p:nvSpPr>
          <p:spPr>
            <a:xfrm>
              <a:off x="1329023" y="3541082"/>
              <a:ext cx="914400" cy="9144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1</a:t>
              </a:r>
            </a:p>
          </p:txBody>
        </p:sp>
        <p:sp>
          <p:nvSpPr>
            <p:cNvPr id="12" name="Oval 11">
              <a:extLst>
                <a:ext uri="{FF2B5EF4-FFF2-40B4-BE49-F238E27FC236}">
                  <a16:creationId xmlns:a16="http://schemas.microsoft.com/office/drawing/2014/main" id="{C859813A-D565-B24A-209B-5508342BF24D}"/>
                </a:ext>
              </a:extLst>
            </p:cNvPr>
            <p:cNvSpPr/>
            <p:nvPr/>
          </p:nvSpPr>
          <p:spPr>
            <a:xfrm>
              <a:off x="9876567" y="3541082"/>
              <a:ext cx="914400" cy="91440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5</a:t>
              </a:r>
              <a:endParaRPr lang="en-US" dirty="0">
                <a:solidFill>
                  <a:schemeClr val="tx1"/>
                </a:solidFill>
              </a:endParaRPr>
            </a:p>
          </p:txBody>
        </p:sp>
        <p:sp>
          <p:nvSpPr>
            <p:cNvPr id="13" name="Oval 12">
              <a:extLst>
                <a:ext uri="{FF2B5EF4-FFF2-40B4-BE49-F238E27FC236}">
                  <a16:creationId xmlns:a16="http://schemas.microsoft.com/office/drawing/2014/main" id="{E8705E8C-C114-2DBF-F77E-C0C6004ADC46}"/>
                </a:ext>
              </a:extLst>
            </p:cNvPr>
            <p:cNvSpPr/>
            <p:nvPr/>
          </p:nvSpPr>
          <p:spPr>
            <a:xfrm>
              <a:off x="5842895" y="3769682"/>
              <a:ext cx="446315" cy="4572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3</a:t>
              </a:r>
              <a:endParaRPr lang="en-US">
                <a:solidFill>
                  <a:schemeClr val="tx1"/>
                </a:solidFill>
              </a:endParaRPr>
            </a:p>
          </p:txBody>
        </p:sp>
        <p:sp>
          <p:nvSpPr>
            <p:cNvPr id="14" name="Oval 13">
              <a:extLst>
                <a:ext uri="{FF2B5EF4-FFF2-40B4-BE49-F238E27FC236}">
                  <a16:creationId xmlns:a16="http://schemas.microsoft.com/office/drawing/2014/main" id="{3EBC1494-9E74-34BB-AB80-24F9BF0430E5}"/>
                </a:ext>
              </a:extLst>
            </p:cNvPr>
            <p:cNvSpPr/>
            <p:nvPr/>
          </p:nvSpPr>
          <p:spPr>
            <a:xfrm>
              <a:off x="3831092" y="3769682"/>
              <a:ext cx="446315" cy="4572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2</a:t>
              </a:r>
              <a:endParaRPr lang="en-US" dirty="0">
                <a:solidFill>
                  <a:schemeClr val="tx1"/>
                </a:solidFill>
              </a:endParaRPr>
            </a:p>
          </p:txBody>
        </p:sp>
        <p:sp>
          <p:nvSpPr>
            <p:cNvPr id="15" name="Oval 14">
              <a:extLst>
                <a:ext uri="{FF2B5EF4-FFF2-40B4-BE49-F238E27FC236}">
                  <a16:creationId xmlns:a16="http://schemas.microsoft.com/office/drawing/2014/main" id="{0F7638FB-538A-D857-EBB7-B6BBB86D71DA}"/>
                </a:ext>
              </a:extLst>
            </p:cNvPr>
            <p:cNvSpPr/>
            <p:nvPr/>
          </p:nvSpPr>
          <p:spPr>
            <a:xfrm>
              <a:off x="7840320" y="3769682"/>
              <a:ext cx="446315" cy="4572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4</a:t>
              </a:r>
              <a:endParaRPr lang="en-US" b="1">
                <a:solidFill>
                  <a:schemeClr val="tx1"/>
                </a:solidFill>
              </a:endParaRPr>
            </a:p>
          </p:txBody>
        </p:sp>
        <p:pic>
          <p:nvPicPr>
            <p:cNvPr id="4" name="Graphic 4" descr="Arrow Right outline">
              <a:extLst>
                <a:ext uri="{FF2B5EF4-FFF2-40B4-BE49-F238E27FC236}">
                  <a16:creationId xmlns:a16="http://schemas.microsoft.com/office/drawing/2014/main" id="{BD9A6AF0-D96E-9940-32F8-B86F672985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3800" y="3550355"/>
              <a:ext cx="914400" cy="914400"/>
            </a:xfrm>
            <a:prstGeom prst="rect">
              <a:avLst/>
            </a:prstGeom>
          </p:spPr>
        </p:pic>
        <p:pic>
          <p:nvPicPr>
            <p:cNvPr id="5" name="Graphic 4" descr="Arrow Right outline">
              <a:extLst>
                <a:ext uri="{FF2B5EF4-FFF2-40B4-BE49-F238E27FC236}">
                  <a16:creationId xmlns:a16="http://schemas.microsoft.com/office/drawing/2014/main" id="{96366DCF-ABE0-8609-836C-ADA856EA70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4578" y="3550355"/>
              <a:ext cx="914400" cy="914400"/>
            </a:xfrm>
            <a:prstGeom prst="rect">
              <a:avLst/>
            </a:prstGeom>
          </p:spPr>
        </p:pic>
        <p:pic>
          <p:nvPicPr>
            <p:cNvPr id="6" name="Graphic 5" descr="Arrow Right outline">
              <a:extLst>
                <a:ext uri="{FF2B5EF4-FFF2-40B4-BE49-F238E27FC236}">
                  <a16:creationId xmlns:a16="http://schemas.microsoft.com/office/drawing/2014/main" id="{D31B0B1D-07CC-6898-6DE6-5EDD329129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0689" y="3536244"/>
              <a:ext cx="914400" cy="914400"/>
            </a:xfrm>
            <a:prstGeom prst="rect">
              <a:avLst/>
            </a:prstGeom>
          </p:spPr>
        </p:pic>
        <p:pic>
          <p:nvPicPr>
            <p:cNvPr id="7" name="Graphic 6" descr="Arrow Right outline">
              <a:extLst>
                <a:ext uri="{FF2B5EF4-FFF2-40B4-BE49-F238E27FC236}">
                  <a16:creationId xmlns:a16="http://schemas.microsoft.com/office/drawing/2014/main" id="{894C7048-850A-D6E9-6FAF-8203FB57FC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0356" y="3550355"/>
              <a:ext cx="914400" cy="914400"/>
            </a:xfrm>
            <a:prstGeom prst="rect">
              <a:avLst/>
            </a:prstGeom>
          </p:spPr>
        </p:pic>
        <p:sp>
          <p:nvSpPr>
            <p:cNvPr id="8" name="TextBox 7">
              <a:extLst>
                <a:ext uri="{FF2B5EF4-FFF2-40B4-BE49-F238E27FC236}">
                  <a16:creationId xmlns:a16="http://schemas.microsoft.com/office/drawing/2014/main" id="{4AFE897F-6B8B-F659-8405-CE1D5189A4AC}"/>
                </a:ext>
              </a:extLst>
            </p:cNvPr>
            <p:cNvSpPr txBox="1"/>
            <p:nvPr/>
          </p:nvSpPr>
          <p:spPr>
            <a:xfrm>
              <a:off x="973666" y="4741333"/>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err="1"/>
                <a:t>September</a:t>
              </a:r>
              <a:r>
                <a:rPr lang="ko-KR" altLang="en-US" b="1" dirty="0"/>
                <a:t> 2022</a:t>
              </a:r>
              <a:endParaRPr lang="en-US" altLang="ko-KR" b="1"/>
            </a:p>
          </p:txBody>
        </p:sp>
        <p:sp>
          <p:nvSpPr>
            <p:cNvPr id="9" name="TextBox 8">
              <a:extLst>
                <a:ext uri="{FF2B5EF4-FFF2-40B4-BE49-F238E27FC236}">
                  <a16:creationId xmlns:a16="http://schemas.microsoft.com/office/drawing/2014/main" id="{7FE8222E-D3CF-2AF6-D542-6941926F5D65}"/>
                </a:ext>
              </a:extLst>
            </p:cNvPr>
            <p:cNvSpPr txBox="1"/>
            <p:nvPr/>
          </p:nvSpPr>
          <p:spPr>
            <a:xfrm>
              <a:off x="9595554" y="4670778"/>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err="1"/>
                <a:t>May</a:t>
              </a:r>
            </a:p>
            <a:p>
              <a:pPr algn="ctr"/>
              <a:r>
                <a:rPr lang="ko-KR" altLang="en-US" b="1" dirty="0"/>
                <a:t>2023</a:t>
              </a:r>
              <a:endParaRPr lang="en-US" b="1" dirty="0"/>
            </a:p>
          </p:txBody>
        </p:sp>
        <p:sp>
          <p:nvSpPr>
            <p:cNvPr id="10" name="TextBox 9">
              <a:extLst>
                <a:ext uri="{FF2B5EF4-FFF2-40B4-BE49-F238E27FC236}">
                  <a16:creationId xmlns:a16="http://schemas.microsoft.com/office/drawing/2014/main" id="{D06F18FC-7B5B-7D77-9169-463A18893740}"/>
                </a:ext>
              </a:extLst>
            </p:cNvPr>
            <p:cNvSpPr txBox="1"/>
            <p:nvPr/>
          </p:nvSpPr>
          <p:spPr>
            <a:xfrm>
              <a:off x="7238998" y="317500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SAR GUI/CLI</a:t>
              </a:r>
              <a:endParaRPr lang="en-US" b="1" dirty="0"/>
            </a:p>
          </p:txBody>
        </p:sp>
        <p:sp>
          <p:nvSpPr>
            <p:cNvPr id="16" name="TextBox 15">
              <a:extLst>
                <a:ext uri="{FF2B5EF4-FFF2-40B4-BE49-F238E27FC236}">
                  <a16:creationId xmlns:a16="http://schemas.microsoft.com/office/drawing/2014/main" id="{A64874EF-D858-45B6-6F40-7457A45A7138}"/>
                </a:ext>
              </a:extLst>
            </p:cNvPr>
            <p:cNvSpPr txBox="1"/>
            <p:nvPr/>
          </p:nvSpPr>
          <p:spPr>
            <a:xfrm>
              <a:off x="5291665" y="481189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UCD </a:t>
              </a:r>
              <a:r>
                <a:rPr lang="ko-KR" altLang="en-US" b="1" dirty="0" err="1"/>
                <a:t>Pivot</a:t>
              </a:r>
              <a:endParaRPr lang="en-US" b="1" dirty="0" err="1"/>
            </a:p>
          </p:txBody>
        </p:sp>
        <p:sp>
          <p:nvSpPr>
            <p:cNvPr id="17" name="TextBox 16">
              <a:extLst>
                <a:ext uri="{FF2B5EF4-FFF2-40B4-BE49-F238E27FC236}">
                  <a16:creationId xmlns:a16="http://schemas.microsoft.com/office/drawing/2014/main" id="{275CA491-1CED-B5E1-58CA-17F85096AAB2}"/>
                </a:ext>
              </a:extLst>
            </p:cNvPr>
            <p:cNvSpPr txBox="1"/>
            <p:nvPr/>
          </p:nvSpPr>
          <p:spPr>
            <a:xfrm>
              <a:off x="3189110" y="3175001"/>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VR ITM</a:t>
              </a:r>
            </a:p>
          </p:txBody>
        </p:sp>
      </p:grpSp>
      <p:pic>
        <p:nvPicPr>
          <p:cNvPr id="3" name="Picture 17" descr="Diagram&#10;&#10;Description automatically generated">
            <a:extLst>
              <a:ext uri="{FF2B5EF4-FFF2-40B4-BE49-F238E27FC236}">
                <a16:creationId xmlns:a16="http://schemas.microsoft.com/office/drawing/2014/main" id="{D73AE77E-ACC0-E413-F8D5-78DEAF9BC2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3712" y="-2366616"/>
            <a:ext cx="2743200" cy="499900"/>
          </a:xfrm>
          <a:prstGeom prst="rect">
            <a:avLst/>
          </a:prstGeom>
        </p:spPr>
      </p:pic>
      <p:sp>
        <p:nvSpPr>
          <p:cNvPr id="20" name="Slide Number Placeholder 19">
            <a:extLst>
              <a:ext uri="{FF2B5EF4-FFF2-40B4-BE49-F238E27FC236}">
                <a16:creationId xmlns:a16="http://schemas.microsoft.com/office/drawing/2014/main" id="{9BDDFE0F-38DA-DE44-06BD-E18BDC81B74B}"/>
              </a:ext>
            </a:extLst>
          </p:cNvPr>
          <p:cNvSpPr>
            <a:spLocks noGrp="1"/>
          </p:cNvSpPr>
          <p:nvPr>
            <p:ph type="sldNum" sz="quarter" idx="12"/>
          </p:nvPr>
        </p:nvSpPr>
        <p:spPr/>
        <p:txBody>
          <a:bodyPr/>
          <a:lstStyle/>
          <a:p>
            <a:fld id="{E1076ED0-0DB3-4879-AAE5-5C20D22C1DF4}" type="slidenum">
              <a:rPr lang="en-US" smtClean="0"/>
              <a:t>15</a:t>
            </a:fld>
            <a:endParaRPr lang="en-US"/>
          </a:p>
        </p:txBody>
      </p:sp>
      <p:sp>
        <p:nvSpPr>
          <p:cNvPr id="22" name="Arrow: Up 21">
            <a:extLst>
              <a:ext uri="{FF2B5EF4-FFF2-40B4-BE49-F238E27FC236}">
                <a16:creationId xmlns:a16="http://schemas.microsoft.com/office/drawing/2014/main" id="{76B393A6-AC5D-C63C-D662-36A8D74214D7}"/>
              </a:ext>
            </a:extLst>
          </p:cNvPr>
          <p:cNvSpPr/>
          <p:nvPr/>
        </p:nvSpPr>
        <p:spPr>
          <a:xfrm rot="10800000">
            <a:off x="5913033" y="2145833"/>
            <a:ext cx="479777" cy="973666"/>
          </a:xfrm>
          <a:prstGeom prst="up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557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9" name="Rectangle 136">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17871" y="976160"/>
            <a:ext cx="4767930" cy="1848734"/>
          </a:xfrm>
        </p:spPr>
        <p:txBody>
          <a:bodyPr>
            <a:normAutofit/>
          </a:bodyPr>
          <a:lstStyle/>
          <a:p>
            <a:r>
              <a:rPr lang="en-US" dirty="0"/>
              <a:t>User Centered Design Pivot</a:t>
            </a:r>
          </a:p>
        </p:txBody>
      </p:sp>
      <p:sp>
        <p:nvSpPr>
          <p:cNvPr id="160" name="Freeform: Shape 138">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1"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62"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3"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4"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5"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6"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7"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descr="Diagram&#10;&#10;Description automatically generated">
            <a:extLst>
              <a:ext uri="{FF2B5EF4-FFF2-40B4-BE49-F238E27FC236}">
                <a16:creationId xmlns:a16="http://schemas.microsoft.com/office/drawing/2014/main" id="{1C88E9A5-36A5-081F-B292-E227AA48BA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0742" y="2141405"/>
            <a:ext cx="5654663" cy="2502187"/>
          </a:xfrm>
          <a:prstGeom prst="rect">
            <a:avLst/>
          </a:prstGeom>
        </p:spPr>
      </p:pic>
      <p:sp>
        <p:nvSpPr>
          <p:cNvPr id="149" name="Freeform: Shape 148">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1" name="Group 150">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152" name="Freeform: Shape 151">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3" name="Freeform: Shape 152">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4" name="Freeform: Shape 153">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5"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6"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7"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5F146E6C-1146-0F6A-E38A-A3C701D76CCD}"/>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595959"/>
                </a:solidFill>
              </a:rPr>
              <a:pPr>
                <a:spcAft>
                  <a:spcPts val="600"/>
                </a:spcAft>
              </a:pPr>
              <a:t>16</a:t>
            </a:fld>
            <a:endParaRPr lang="en-US">
              <a:solidFill>
                <a:srgbClr val="595959"/>
              </a:solidFill>
            </a:endParaRPr>
          </a:p>
        </p:txBody>
      </p:sp>
      <p:graphicFrame>
        <p:nvGraphicFramePr>
          <p:cNvPr id="130" name="Content Placeholder">
            <a:extLst>
              <a:ext uri="{FF2B5EF4-FFF2-40B4-BE49-F238E27FC236}">
                <a16:creationId xmlns:a16="http://schemas.microsoft.com/office/drawing/2014/main" id="{54EC0440-CF57-7D36-F4EC-B9930D1542F9}"/>
              </a:ext>
            </a:extLst>
          </p:cNvPr>
          <p:cNvGraphicFramePr>
            <a:graphicFrameLocks noGrp="1"/>
          </p:cNvGraphicFramePr>
          <p:nvPr>
            <p:ph idx="1"/>
            <p:extLst>
              <p:ext uri="{D42A27DB-BD31-4B8C-83A1-F6EECF244321}">
                <p14:modId xmlns:p14="http://schemas.microsoft.com/office/powerpoint/2010/main" val="4182186053"/>
              </p:ext>
            </p:extLst>
          </p:nvPr>
        </p:nvGraphicFramePr>
        <p:xfrm>
          <a:off x="517871" y="3299404"/>
          <a:ext cx="4767930" cy="2745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6234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4" name="Rectangle 65">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638176"/>
            <a:ext cx="4266544" cy="2861770"/>
          </a:xfrm>
        </p:spPr>
        <p:txBody>
          <a:bodyPr anchor="b">
            <a:normAutofit/>
          </a:bodyPr>
          <a:lstStyle/>
          <a:p>
            <a:r>
              <a:rPr lang="en-US"/>
              <a:t>User-Centered Design Approach: Overview and Project Goals</a:t>
            </a:r>
          </a:p>
        </p:txBody>
      </p:sp>
      <p:grpSp>
        <p:nvGrpSpPr>
          <p:cNvPr id="85"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59"/>
            <a:ext cx="972241" cy="45718"/>
            <a:chOff x="4886325" y="3371754"/>
            <a:chExt cx="2418492" cy="113728"/>
          </a:xfrm>
          <a:solidFill>
            <a:schemeClr val="accent1"/>
          </a:solidFill>
        </p:grpSpPr>
        <p:sp>
          <p:nvSpPr>
            <p:cNvPr id="69"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0"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1"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Slide Number Placeholder 3">
            <a:extLst>
              <a:ext uri="{FF2B5EF4-FFF2-40B4-BE49-F238E27FC236}">
                <a16:creationId xmlns:a16="http://schemas.microsoft.com/office/drawing/2014/main" id="{99F4841E-FA7D-A333-5277-5B51BD18EAB9}"/>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smtClean="0"/>
              <a:pPr>
                <a:spcAft>
                  <a:spcPts val="600"/>
                </a:spcAft>
              </a:pPr>
              <a:t>17</a:t>
            </a:fld>
            <a:endParaRPr lang="en-US"/>
          </a:p>
        </p:txBody>
      </p:sp>
      <p:graphicFrame>
        <p:nvGraphicFramePr>
          <p:cNvPr id="61" name="Content Placeholder">
            <a:extLst>
              <a:ext uri="{FF2B5EF4-FFF2-40B4-BE49-F238E27FC236}">
                <a16:creationId xmlns:a16="http://schemas.microsoft.com/office/drawing/2014/main" id="{852E499A-62CC-8051-995B-F0481BCB0FFA}"/>
              </a:ext>
            </a:extLst>
          </p:cNvPr>
          <p:cNvGraphicFramePr>
            <a:graphicFrameLocks noGrp="1"/>
          </p:cNvGraphicFramePr>
          <p:nvPr>
            <p:ph idx="1"/>
            <p:extLst>
              <p:ext uri="{D42A27DB-BD31-4B8C-83A1-F6EECF244321}">
                <p14:modId xmlns:p14="http://schemas.microsoft.com/office/powerpoint/2010/main" val="586881398"/>
              </p:ext>
            </p:extLst>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498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graphicEl>
                                              <a:dgm id="{5647037C-4BDD-4EFA-A1FC-49CB0EABA92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graphicEl>
                                              <a:dgm id="{F1A5B31F-6957-4102-BBFC-E05802046E7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graphicEl>
                                              <a:dgm id="{EA233E3A-EC51-4B0A-9A79-A34CEABC204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graphicEl>
                                              <a:dgm id="{7589C1C9-034C-4AE4-8C8B-9B33BC005BF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graphicEl>
                                              <a:dgm id="{EFF6A9C9-A975-4E22-8CBE-BD99CD0E255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graphicEl>
                                              <a:dgm id="{AE145C9E-5629-4D4D-9BD2-C399B55D154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graphicEl>
                                              <a:dgm id="{A5997DF2-7BD4-4AC1-BB95-A08E392821A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graphicEl>
                                              <a:dgm id="{678FAD3C-F38F-4265-AF56-023BF2052F4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graphicEl>
                                              <a:dgm id="{9B83CB73-DCBD-4B02-9C4A-9910D94F038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graphicEl>
                                              <a:dgm id="{5F0ADF2E-A6C5-4B88-B618-2DCDB9E5987E}"/>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graphicEl>
                                              <a:dgm id="{2AF0682C-AF4B-4AD1-AD9E-7F7B51DB0A9D}"/>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graphicEl>
                                              <a:dgm id="{A6DD814C-3470-4ADD-A812-C5BA1B53BC6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graphicEl>
                                              <a:dgm id="{5CA659FF-2A1B-45F9-AEB7-2F88E26D8554}"/>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graphicEl>
                                              <a:dgm id="{CD7DFFAF-936D-47DD-BE56-FB9DB888A1E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graphicEl>
                                              <a:dgm id="{C25F0E2A-1384-4C2F-9F76-9450A660664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1"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5" name="Rectangle 6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775403"/>
            <a:ext cx="5512288" cy="1835608"/>
          </a:xfrm>
        </p:spPr>
        <p:txBody>
          <a:bodyPr anchor="t">
            <a:normAutofit/>
          </a:bodyPr>
          <a:lstStyle/>
          <a:p>
            <a:r>
              <a:rPr lang="en-US" dirty="0"/>
              <a:t>UCD Pivot </a:t>
            </a:r>
            <a:r>
              <a:rPr lang="en-US" dirty="0">
                <a:ea typeface="+mj-lt"/>
                <a:cs typeface="+mj-lt"/>
              </a:rPr>
              <a:t>Reflections </a:t>
            </a:r>
            <a:r>
              <a:rPr lang="en-US" dirty="0"/>
              <a:t> (3)</a:t>
            </a:r>
          </a:p>
        </p:txBody>
      </p:sp>
      <p:grpSp>
        <p:nvGrpSpPr>
          <p:cNvPr id="86"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6996" y="777219"/>
            <a:ext cx="1128892" cy="817813"/>
            <a:chOff x="4496458" y="3374517"/>
            <a:chExt cx="2808169" cy="2034391"/>
          </a:xfrm>
          <a:solidFill>
            <a:schemeClr val="accent1"/>
          </a:solidFill>
        </p:grpSpPr>
        <p:sp>
          <p:nvSpPr>
            <p:cNvPr id="65"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7"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496458" y="3374517"/>
              <a:ext cx="2799120" cy="2034391"/>
              <a:chOff x="4496458" y="3374517"/>
              <a:chExt cx="2799120" cy="2034391"/>
            </a:xfrm>
            <a:grpFill/>
          </p:grpSpPr>
          <p:sp>
            <p:nvSpPr>
              <p:cNvPr id="67"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0"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6458" y="5295180"/>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descr="Free Images : action, arrangement, board, chalk, chalkboard, coaching, conceptual, cork ...">
            <a:extLst>
              <a:ext uri="{FF2B5EF4-FFF2-40B4-BE49-F238E27FC236}">
                <a16:creationId xmlns:a16="http://schemas.microsoft.com/office/drawing/2014/main" id="{25C12B36-B745-99FF-C9F8-C98A2CA81A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9953" y="2851111"/>
            <a:ext cx="4755211" cy="3411864"/>
          </a:xfrm>
          <a:prstGeom prst="rect">
            <a:avLst/>
          </a:prstGeom>
        </p:spPr>
      </p:pic>
      <p:sp>
        <p:nvSpPr>
          <p:cNvPr id="3" name="Content Placeholder"/>
          <p:cNvSpPr>
            <a:spLocks noGrp="1"/>
          </p:cNvSpPr>
          <p:nvPr>
            <p:ph idx="1"/>
          </p:nvPr>
        </p:nvSpPr>
        <p:spPr>
          <a:xfrm>
            <a:off x="6500069" y="2582661"/>
            <a:ext cx="4237674" cy="2824839"/>
          </a:xfrm>
        </p:spPr>
        <p:txBody>
          <a:bodyPr vert="horz" lIns="91440" tIns="45720" rIns="91440" bIns="45720" rtlCol="0" anchor="t">
            <a:normAutofit/>
          </a:bodyPr>
          <a:lstStyle/>
          <a:p>
            <a:r>
              <a:rPr lang="en-US" dirty="0"/>
              <a:t>This strategic pivot, prompted by end-user feedback, underscores the importance of: </a:t>
            </a:r>
          </a:p>
          <a:p>
            <a:endParaRPr lang="en-US" i="1" dirty="0"/>
          </a:p>
          <a:p>
            <a:pPr lvl="0"/>
            <a:r>
              <a:rPr lang="en-US" i="1" dirty="0"/>
              <a:t>Ensuring that project goals align with end-user needs</a:t>
            </a:r>
            <a:endParaRPr lang="en-US"/>
          </a:p>
          <a:p>
            <a:pPr lvl="0"/>
            <a:endParaRPr lang="en-US"/>
          </a:p>
        </p:txBody>
      </p:sp>
      <p:sp>
        <p:nvSpPr>
          <p:cNvPr id="72" name="Freeform: Shape 71">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8" name="Group 73">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75" name="Freeform: Shape 74">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9" name="Freeform: Shape 75">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Freeform: Shape 76">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8"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03E2C144-C496-877E-287B-D3D1CDA54328}"/>
              </a:ext>
            </a:extLst>
          </p:cNvPr>
          <p:cNvSpPr>
            <a:spLocks noGrp="1"/>
          </p:cNvSpPr>
          <p:nvPr>
            <p:ph type="sldNum" sz="quarter" idx="12"/>
          </p:nvPr>
        </p:nvSpPr>
        <p:spPr/>
        <p:txBody>
          <a:bodyPr/>
          <a:lstStyle/>
          <a:p>
            <a:fld id="{E1076ED0-0DB3-4879-AAE5-5C20D22C1DF4}" type="slidenum">
              <a:rPr lang="en-US" smtClean="0"/>
              <a:t>18</a:t>
            </a:fld>
            <a:endParaRPr lang="en-US"/>
          </a:p>
        </p:txBody>
      </p:sp>
    </p:spTree>
    <p:extLst>
      <p:ext uri="{BB962C8B-B14F-4D97-AF65-F5344CB8AC3E}">
        <p14:creationId xmlns:p14="http://schemas.microsoft.com/office/powerpoint/2010/main" val="868545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950173" cy="1455091"/>
          </a:xfrm>
        </p:spPr>
        <p:txBody>
          <a:bodyPr>
            <a:normAutofit/>
          </a:bodyPr>
          <a:lstStyle/>
          <a:p>
            <a:r>
              <a:rPr lang="en-US" dirty="0"/>
              <a:t>Progress</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b="1"/>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b="1"/>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b="1"/>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b="1"/>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b="1"/>
              </a:p>
            </p:txBody>
          </p:sp>
        </p:grpSp>
      </p:grpSp>
      <p:sp>
        <p:nvSpPr>
          <p:cNvPr id="48" name="Freeform: Shape 47">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b="1"/>
            </a:p>
          </p:txBody>
        </p:sp>
        <p:sp>
          <p:nvSpPr>
            <p:cNvPr id="55"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6"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7" name="Freeform: Shape 56">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8" name="Group 17">
            <a:extLst>
              <a:ext uri="{FF2B5EF4-FFF2-40B4-BE49-F238E27FC236}">
                <a16:creationId xmlns:a16="http://schemas.microsoft.com/office/drawing/2014/main" id="{017F6573-CFD7-3656-3EC9-F95F545F7D29}"/>
              </a:ext>
            </a:extLst>
          </p:cNvPr>
          <p:cNvGrpSpPr/>
          <p:nvPr/>
        </p:nvGrpSpPr>
        <p:grpSpPr>
          <a:xfrm>
            <a:off x="1015999" y="2991556"/>
            <a:ext cx="10264421" cy="2212664"/>
            <a:chOff x="973666" y="3175000"/>
            <a:chExt cx="10264421" cy="2212664"/>
          </a:xfrm>
        </p:grpSpPr>
        <p:sp>
          <p:nvSpPr>
            <p:cNvPr id="11" name="Oval 10">
              <a:extLst>
                <a:ext uri="{FF2B5EF4-FFF2-40B4-BE49-F238E27FC236}">
                  <a16:creationId xmlns:a16="http://schemas.microsoft.com/office/drawing/2014/main" id="{856CD3DE-9B7E-A225-67A1-08D3E67CB922}"/>
                </a:ext>
              </a:extLst>
            </p:cNvPr>
            <p:cNvSpPr/>
            <p:nvPr/>
          </p:nvSpPr>
          <p:spPr>
            <a:xfrm>
              <a:off x="1329023" y="3541082"/>
              <a:ext cx="914400" cy="9144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1</a:t>
              </a:r>
            </a:p>
          </p:txBody>
        </p:sp>
        <p:sp>
          <p:nvSpPr>
            <p:cNvPr id="12" name="Oval 11">
              <a:extLst>
                <a:ext uri="{FF2B5EF4-FFF2-40B4-BE49-F238E27FC236}">
                  <a16:creationId xmlns:a16="http://schemas.microsoft.com/office/drawing/2014/main" id="{C859813A-D565-B24A-209B-5508342BF24D}"/>
                </a:ext>
              </a:extLst>
            </p:cNvPr>
            <p:cNvSpPr/>
            <p:nvPr/>
          </p:nvSpPr>
          <p:spPr>
            <a:xfrm>
              <a:off x="9876567" y="3541082"/>
              <a:ext cx="914400" cy="91440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5</a:t>
              </a:r>
              <a:endParaRPr lang="en-US" dirty="0">
                <a:solidFill>
                  <a:schemeClr val="tx1"/>
                </a:solidFill>
              </a:endParaRPr>
            </a:p>
          </p:txBody>
        </p:sp>
        <p:sp>
          <p:nvSpPr>
            <p:cNvPr id="13" name="Oval 12">
              <a:extLst>
                <a:ext uri="{FF2B5EF4-FFF2-40B4-BE49-F238E27FC236}">
                  <a16:creationId xmlns:a16="http://schemas.microsoft.com/office/drawing/2014/main" id="{E8705E8C-C114-2DBF-F77E-C0C6004ADC46}"/>
                </a:ext>
              </a:extLst>
            </p:cNvPr>
            <p:cNvSpPr/>
            <p:nvPr/>
          </p:nvSpPr>
          <p:spPr>
            <a:xfrm>
              <a:off x="5842895" y="3769682"/>
              <a:ext cx="446315" cy="4572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3</a:t>
              </a:r>
              <a:endParaRPr lang="en-US">
                <a:solidFill>
                  <a:schemeClr val="tx1"/>
                </a:solidFill>
              </a:endParaRPr>
            </a:p>
          </p:txBody>
        </p:sp>
        <p:sp>
          <p:nvSpPr>
            <p:cNvPr id="14" name="Oval 13">
              <a:extLst>
                <a:ext uri="{FF2B5EF4-FFF2-40B4-BE49-F238E27FC236}">
                  <a16:creationId xmlns:a16="http://schemas.microsoft.com/office/drawing/2014/main" id="{3EBC1494-9E74-34BB-AB80-24F9BF0430E5}"/>
                </a:ext>
              </a:extLst>
            </p:cNvPr>
            <p:cNvSpPr/>
            <p:nvPr/>
          </p:nvSpPr>
          <p:spPr>
            <a:xfrm>
              <a:off x="3831092" y="3769682"/>
              <a:ext cx="446315" cy="4572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2</a:t>
              </a:r>
              <a:endParaRPr lang="en-US" dirty="0">
                <a:solidFill>
                  <a:schemeClr val="tx1"/>
                </a:solidFill>
              </a:endParaRPr>
            </a:p>
          </p:txBody>
        </p:sp>
        <p:sp>
          <p:nvSpPr>
            <p:cNvPr id="15" name="Oval 14">
              <a:extLst>
                <a:ext uri="{FF2B5EF4-FFF2-40B4-BE49-F238E27FC236}">
                  <a16:creationId xmlns:a16="http://schemas.microsoft.com/office/drawing/2014/main" id="{0F7638FB-538A-D857-EBB7-B6BBB86D71DA}"/>
                </a:ext>
              </a:extLst>
            </p:cNvPr>
            <p:cNvSpPr/>
            <p:nvPr/>
          </p:nvSpPr>
          <p:spPr>
            <a:xfrm>
              <a:off x="7840320" y="3769682"/>
              <a:ext cx="446315" cy="4572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4</a:t>
              </a:r>
              <a:endParaRPr lang="en-US" b="1">
                <a:solidFill>
                  <a:schemeClr val="tx1"/>
                </a:solidFill>
              </a:endParaRPr>
            </a:p>
          </p:txBody>
        </p:sp>
        <p:pic>
          <p:nvPicPr>
            <p:cNvPr id="4" name="Graphic 4" descr="Arrow Right outline">
              <a:extLst>
                <a:ext uri="{FF2B5EF4-FFF2-40B4-BE49-F238E27FC236}">
                  <a16:creationId xmlns:a16="http://schemas.microsoft.com/office/drawing/2014/main" id="{BD9A6AF0-D96E-9940-32F8-B86F672985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3800" y="3550355"/>
              <a:ext cx="914400" cy="914400"/>
            </a:xfrm>
            <a:prstGeom prst="rect">
              <a:avLst/>
            </a:prstGeom>
          </p:spPr>
        </p:pic>
        <p:pic>
          <p:nvPicPr>
            <p:cNvPr id="5" name="Graphic 4" descr="Arrow Right outline">
              <a:extLst>
                <a:ext uri="{FF2B5EF4-FFF2-40B4-BE49-F238E27FC236}">
                  <a16:creationId xmlns:a16="http://schemas.microsoft.com/office/drawing/2014/main" id="{96366DCF-ABE0-8609-836C-ADA856EA70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4578" y="3550355"/>
              <a:ext cx="914400" cy="914400"/>
            </a:xfrm>
            <a:prstGeom prst="rect">
              <a:avLst/>
            </a:prstGeom>
          </p:spPr>
        </p:pic>
        <p:pic>
          <p:nvPicPr>
            <p:cNvPr id="6" name="Graphic 5" descr="Arrow Right outline">
              <a:extLst>
                <a:ext uri="{FF2B5EF4-FFF2-40B4-BE49-F238E27FC236}">
                  <a16:creationId xmlns:a16="http://schemas.microsoft.com/office/drawing/2014/main" id="{D31B0B1D-07CC-6898-6DE6-5EDD329129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0689" y="3536244"/>
              <a:ext cx="914400" cy="914400"/>
            </a:xfrm>
            <a:prstGeom prst="rect">
              <a:avLst/>
            </a:prstGeom>
          </p:spPr>
        </p:pic>
        <p:pic>
          <p:nvPicPr>
            <p:cNvPr id="7" name="Graphic 6" descr="Arrow Right outline">
              <a:extLst>
                <a:ext uri="{FF2B5EF4-FFF2-40B4-BE49-F238E27FC236}">
                  <a16:creationId xmlns:a16="http://schemas.microsoft.com/office/drawing/2014/main" id="{894C7048-850A-D6E9-6FAF-8203FB57FC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0356" y="3550355"/>
              <a:ext cx="914400" cy="914400"/>
            </a:xfrm>
            <a:prstGeom prst="rect">
              <a:avLst/>
            </a:prstGeom>
          </p:spPr>
        </p:pic>
        <p:sp>
          <p:nvSpPr>
            <p:cNvPr id="8" name="TextBox 7">
              <a:extLst>
                <a:ext uri="{FF2B5EF4-FFF2-40B4-BE49-F238E27FC236}">
                  <a16:creationId xmlns:a16="http://schemas.microsoft.com/office/drawing/2014/main" id="{4AFE897F-6B8B-F659-8405-CE1D5189A4AC}"/>
                </a:ext>
              </a:extLst>
            </p:cNvPr>
            <p:cNvSpPr txBox="1"/>
            <p:nvPr/>
          </p:nvSpPr>
          <p:spPr>
            <a:xfrm>
              <a:off x="973666" y="4741333"/>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err="1"/>
                <a:t>September</a:t>
              </a:r>
              <a:r>
                <a:rPr lang="ko-KR" altLang="en-US" b="1" dirty="0"/>
                <a:t> 2022</a:t>
              </a:r>
              <a:endParaRPr lang="en-US" altLang="ko-KR" b="1"/>
            </a:p>
          </p:txBody>
        </p:sp>
        <p:sp>
          <p:nvSpPr>
            <p:cNvPr id="9" name="TextBox 8">
              <a:extLst>
                <a:ext uri="{FF2B5EF4-FFF2-40B4-BE49-F238E27FC236}">
                  <a16:creationId xmlns:a16="http://schemas.microsoft.com/office/drawing/2014/main" id="{7FE8222E-D3CF-2AF6-D542-6941926F5D65}"/>
                </a:ext>
              </a:extLst>
            </p:cNvPr>
            <p:cNvSpPr txBox="1"/>
            <p:nvPr/>
          </p:nvSpPr>
          <p:spPr>
            <a:xfrm>
              <a:off x="9595554" y="4670778"/>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err="1"/>
                <a:t>May</a:t>
              </a:r>
            </a:p>
            <a:p>
              <a:pPr algn="ctr"/>
              <a:r>
                <a:rPr lang="ko-KR" altLang="en-US" b="1" dirty="0"/>
                <a:t>2023</a:t>
              </a:r>
              <a:endParaRPr lang="en-US" b="1" dirty="0"/>
            </a:p>
          </p:txBody>
        </p:sp>
        <p:sp>
          <p:nvSpPr>
            <p:cNvPr id="10" name="TextBox 9">
              <a:extLst>
                <a:ext uri="{FF2B5EF4-FFF2-40B4-BE49-F238E27FC236}">
                  <a16:creationId xmlns:a16="http://schemas.microsoft.com/office/drawing/2014/main" id="{D06F18FC-7B5B-7D77-9169-463A18893740}"/>
                </a:ext>
              </a:extLst>
            </p:cNvPr>
            <p:cNvSpPr txBox="1"/>
            <p:nvPr/>
          </p:nvSpPr>
          <p:spPr>
            <a:xfrm>
              <a:off x="7238998" y="317500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SAR GUI/CLI</a:t>
              </a:r>
              <a:endParaRPr lang="en-US" b="1" dirty="0"/>
            </a:p>
          </p:txBody>
        </p:sp>
        <p:sp>
          <p:nvSpPr>
            <p:cNvPr id="16" name="TextBox 15">
              <a:extLst>
                <a:ext uri="{FF2B5EF4-FFF2-40B4-BE49-F238E27FC236}">
                  <a16:creationId xmlns:a16="http://schemas.microsoft.com/office/drawing/2014/main" id="{A64874EF-D858-45B6-6F40-7457A45A7138}"/>
                </a:ext>
              </a:extLst>
            </p:cNvPr>
            <p:cNvSpPr txBox="1"/>
            <p:nvPr/>
          </p:nvSpPr>
          <p:spPr>
            <a:xfrm>
              <a:off x="5291665" y="481189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UCD </a:t>
              </a:r>
              <a:r>
                <a:rPr lang="ko-KR" altLang="en-US" b="1" dirty="0" err="1"/>
                <a:t>Pivot</a:t>
              </a:r>
              <a:endParaRPr lang="en-US" b="1" dirty="0" err="1"/>
            </a:p>
          </p:txBody>
        </p:sp>
        <p:sp>
          <p:nvSpPr>
            <p:cNvPr id="17" name="TextBox 16">
              <a:extLst>
                <a:ext uri="{FF2B5EF4-FFF2-40B4-BE49-F238E27FC236}">
                  <a16:creationId xmlns:a16="http://schemas.microsoft.com/office/drawing/2014/main" id="{275CA491-1CED-B5E1-58CA-17F85096AAB2}"/>
                </a:ext>
              </a:extLst>
            </p:cNvPr>
            <p:cNvSpPr txBox="1"/>
            <p:nvPr/>
          </p:nvSpPr>
          <p:spPr>
            <a:xfrm>
              <a:off x="3189110" y="3175001"/>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VR ITM</a:t>
              </a:r>
            </a:p>
          </p:txBody>
        </p:sp>
      </p:grpSp>
      <p:pic>
        <p:nvPicPr>
          <p:cNvPr id="3" name="Picture 17" descr="Diagram&#10;&#10;Description automatically generated">
            <a:extLst>
              <a:ext uri="{FF2B5EF4-FFF2-40B4-BE49-F238E27FC236}">
                <a16:creationId xmlns:a16="http://schemas.microsoft.com/office/drawing/2014/main" id="{D73AE77E-ACC0-E413-F8D5-78DEAF9BC2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3712" y="-2366616"/>
            <a:ext cx="2743200" cy="499900"/>
          </a:xfrm>
          <a:prstGeom prst="rect">
            <a:avLst/>
          </a:prstGeom>
        </p:spPr>
      </p:pic>
      <p:sp>
        <p:nvSpPr>
          <p:cNvPr id="20" name="Slide Number Placeholder 19">
            <a:extLst>
              <a:ext uri="{FF2B5EF4-FFF2-40B4-BE49-F238E27FC236}">
                <a16:creationId xmlns:a16="http://schemas.microsoft.com/office/drawing/2014/main" id="{9BDDFE0F-38DA-DE44-06BD-E18BDC81B74B}"/>
              </a:ext>
            </a:extLst>
          </p:cNvPr>
          <p:cNvSpPr>
            <a:spLocks noGrp="1"/>
          </p:cNvSpPr>
          <p:nvPr>
            <p:ph type="sldNum" sz="quarter" idx="12"/>
          </p:nvPr>
        </p:nvSpPr>
        <p:spPr/>
        <p:txBody>
          <a:bodyPr/>
          <a:lstStyle/>
          <a:p>
            <a:fld id="{E1076ED0-0DB3-4879-AAE5-5C20D22C1DF4}" type="slidenum">
              <a:rPr lang="en-US" smtClean="0"/>
              <a:t>19</a:t>
            </a:fld>
            <a:endParaRPr lang="en-US"/>
          </a:p>
        </p:txBody>
      </p:sp>
      <p:sp>
        <p:nvSpPr>
          <p:cNvPr id="24" name="Arrow: Up 23">
            <a:extLst>
              <a:ext uri="{FF2B5EF4-FFF2-40B4-BE49-F238E27FC236}">
                <a16:creationId xmlns:a16="http://schemas.microsoft.com/office/drawing/2014/main" id="{41BAC2AD-A5B6-B59A-B167-586B0CF10124}"/>
              </a:ext>
            </a:extLst>
          </p:cNvPr>
          <p:cNvSpPr/>
          <p:nvPr/>
        </p:nvSpPr>
        <p:spPr>
          <a:xfrm>
            <a:off x="7862857" y="4543891"/>
            <a:ext cx="479777" cy="973666"/>
          </a:xfrm>
          <a:prstGeom prst="up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9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4" name="Freeform: Shape 27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76" name="Group 27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77" name="Freeform: Shape 27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8" name="Freeform: Shape 27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9" name="Freeform: Shape 27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5" name="Freeform: Shape 28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88"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9"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90"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1"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92"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3"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95" name="Rectangle 29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129784" y="787068"/>
            <a:ext cx="5632704" cy="1890665"/>
          </a:xfrm>
        </p:spPr>
        <p:txBody>
          <a:bodyPr vert="horz" lIns="91440" tIns="45720" rIns="91440" bIns="45720" rtlCol="0" anchor="b">
            <a:normAutofit/>
          </a:bodyPr>
          <a:lstStyle/>
          <a:p>
            <a:r>
              <a:rPr lang="en-US" sz="3600" dirty="0"/>
              <a:t>Contents</a:t>
            </a:r>
            <a:endParaRPr lang="en-US" sz="3600"/>
          </a:p>
        </p:txBody>
      </p:sp>
      <p:pic>
        <p:nvPicPr>
          <p:cNvPr id="5" name="Picture 6" descr="Snow-capped mountains and sky">
            <a:extLst>
              <a:ext uri="{FF2B5EF4-FFF2-40B4-BE49-F238E27FC236}">
                <a16:creationId xmlns:a16="http://schemas.microsoft.com/office/drawing/2014/main" id="{07D66EFF-DEDE-9D0A-75DE-000E08B2F72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 y="10"/>
            <a:ext cx="4206236" cy="2286844"/>
          </a:xfrm>
          <a:prstGeom prst="rect">
            <a:avLst/>
          </a:prstGeom>
        </p:spPr>
      </p:pic>
      <p:pic>
        <p:nvPicPr>
          <p:cNvPr id="8" name="Picture 8" descr="View of Grand Canyon National Park">
            <a:extLst>
              <a:ext uri="{FF2B5EF4-FFF2-40B4-BE49-F238E27FC236}">
                <a16:creationId xmlns:a16="http://schemas.microsoft.com/office/drawing/2014/main" id="{464162D8-62D7-B5F7-E557-0C91D992ED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84293"/>
            <a:ext cx="4206236" cy="2286854"/>
          </a:xfrm>
          <a:prstGeom prst="rect">
            <a:avLst/>
          </a:prstGeom>
        </p:spPr>
      </p:pic>
      <p:grpSp>
        <p:nvGrpSpPr>
          <p:cNvPr id="297" name="Graphic 78">
            <a:extLst>
              <a:ext uri="{FF2B5EF4-FFF2-40B4-BE49-F238E27FC236}">
                <a16:creationId xmlns:a16="http://schemas.microsoft.com/office/drawing/2014/main" id="{5E46079A-4648-465E-9D1A-479174C99F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29784" y="3092185"/>
            <a:ext cx="972241" cy="45718"/>
            <a:chOff x="4886325" y="3371754"/>
            <a:chExt cx="2418492" cy="113728"/>
          </a:xfrm>
          <a:solidFill>
            <a:schemeClr val="accent1"/>
          </a:solidFill>
        </p:grpSpPr>
        <p:sp>
          <p:nvSpPr>
            <p:cNvPr id="298" name="Graphic 78">
              <a:extLst>
                <a:ext uri="{FF2B5EF4-FFF2-40B4-BE49-F238E27FC236}">
                  <a16:creationId xmlns:a16="http://schemas.microsoft.com/office/drawing/2014/main" id="{A3BA42E0-6D8E-44BF-AC6B-5FB25C200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99" name="Graphic 78">
              <a:extLst>
                <a:ext uri="{FF2B5EF4-FFF2-40B4-BE49-F238E27FC236}">
                  <a16:creationId xmlns:a16="http://schemas.microsoft.com/office/drawing/2014/main" id="{91EF6403-FD18-4EC0-840F-8F70F3494B3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00" name="Graphic 78">
                <a:extLst>
                  <a:ext uri="{FF2B5EF4-FFF2-40B4-BE49-F238E27FC236}">
                    <a16:creationId xmlns:a16="http://schemas.microsoft.com/office/drawing/2014/main" id="{92B6AD13-0D11-4C0C-A362-E048C9732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01" name="Graphic 78">
                <a:extLst>
                  <a:ext uri="{FF2B5EF4-FFF2-40B4-BE49-F238E27FC236}">
                    <a16:creationId xmlns:a16="http://schemas.microsoft.com/office/drawing/2014/main" id="{61DDD1A9-F0A4-4900-9DEF-F6B383361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2" name="Graphic 78">
                <a:extLst>
                  <a:ext uri="{FF2B5EF4-FFF2-40B4-BE49-F238E27FC236}">
                    <a16:creationId xmlns:a16="http://schemas.microsoft.com/office/drawing/2014/main" id="{F26977AE-F962-40FD-945B-D1E106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03" name="Graphic 78">
                <a:extLst>
                  <a:ext uri="{FF2B5EF4-FFF2-40B4-BE49-F238E27FC236}">
                    <a16:creationId xmlns:a16="http://schemas.microsoft.com/office/drawing/2014/main" id="{6078955A-1871-4463-B23D-8AD33984CD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05" name="Freeform: Shape 304">
            <a:extLst>
              <a:ext uri="{FF2B5EF4-FFF2-40B4-BE49-F238E27FC236}">
                <a16:creationId xmlns:a16="http://schemas.microsoft.com/office/drawing/2014/main" id="{62F1D297-74F5-4948-9655-BC87A30A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5738001"/>
            <a:ext cx="4566429" cy="1119999"/>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07" name="Group 306">
            <a:extLst>
              <a:ext uri="{FF2B5EF4-FFF2-40B4-BE49-F238E27FC236}">
                <a16:creationId xmlns:a16="http://schemas.microsoft.com/office/drawing/2014/main" id="{756DB040-BB4B-446D-9172-7253A5660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520" y="5268428"/>
            <a:ext cx="886141" cy="802496"/>
            <a:chOff x="10948005" y="3272152"/>
            <a:chExt cx="868640" cy="786648"/>
          </a:xfrm>
          <a:solidFill>
            <a:schemeClr val="accent1"/>
          </a:solidFill>
        </p:grpSpPr>
        <p:sp>
          <p:nvSpPr>
            <p:cNvPr id="308" name="Freeform: Shape 307">
              <a:extLst>
                <a:ext uri="{FF2B5EF4-FFF2-40B4-BE49-F238E27FC236}">
                  <a16:creationId xmlns:a16="http://schemas.microsoft.com/office/drawing/2014/main" id="{58AE7480-26E8-4D60-9ABF-DF801570B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9" name="Freeform: Shape 308">
              <a:extLst>
                <a:ext uri="{FF2B5EF4-FFF2-40B4-BE49-F238E27FC236}">
                  <a16:creationId xmlns:a16="http://schemas.microsoft.com/office/drawing/2014/main" id="{3644645D-B360-4E3D-A96A-6D9CE4F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0" name="Freeform: Shape 309">
              <a:extLst>
                <a:ext uri="{FF2B5EF4-FFF2-40B4-BE49-F238E27FC236}">
                  <a16:creationId xmlns:a16="http://schemas.microsoft.com/office/drawing/2014/main" id="{E99C8E1E-3260-4E6A-83CA-933468316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1" name="Graphic 12">
              <a:extLst>
                <a:ext uri="{FF2B5EF4-FFF2-40B4-BE49-F238E27FC236}">
                  <a16:creationId xmlns:a16="http://schemas.microsoft.com/office/drawing/2014/main" id="{3A551C21-5423-4320-86B3-CA6956E70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2" name="Graphic 15">
              <a:extLst>
                <a:ext uri="{FF2B5EF4-FFF2-40B4-BE49-F238E27FC236}">
                  <a16:creationId xmlns:a16="http://schemas.microsoft.com/office/drawing/2014/main" id="{6D1A9E3F-8323-45A6-B267-8EA6B1A00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3" name="Graphic 15">
              <a:extLst>
                <a:ext uri="{FF2B5EF4-FFF2-40B4-BE49-F238E27FC236}">
                  <a16:creationId xmlns:a16="http://schemas.microsoft.com/office/drawing/2014/main" id="{F4049F71-8749-4860-8F6D-611D459A9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89D62868-92E4-42DF-9CF9-A9190CC14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a:extLst>
              <a:ext uri="{FF2B5EF4-FFF2-40B4-BE49-F238E27FC236}">
                <a16:creationId xmlns:a16="http://schemas.microsoft.com/office/drawing/2014/main" id="{9C4EA649-CCC7-6B79-F43C-EEBBBD24B032}"/>
              </a:ext>
            </a:extLst>
          </p:cNvPr>
          <p:cNvSpPr txBox="1">
            <a:spLocks/>
          </p:cNvSpPr>
          <p:nvPr/>
        </p:nvSpPr>
        <p:spPr>
          <a:xfrm>
            <a:off x="5129784" y="3429000"/>
            <a:ext cx="5632704" cy="2641930"/>
          </a:xfrm>
          <a:prstGeom prst="rect">
            <a:avLst/>
          </a:prstGeom>
        </p:spPr>
        <p:txBody>
          <a:bodyPr vert="horz" lIns="91440" tIns="45720" rIns="91440" bIns="45720" rtlCol="0">
            <a:norm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pPr marL="285750" indent="-285750">
              <a:spcAft>
                <a:spcPts val="600"/>
              </a:spcAft>
              <a:buFont typeface="Arial" panose="020B0604020202020204" pitchFamily="34" charset="0"/>
              <a:buChar char="•"/>
            </a:pPr>
            <a:r>
              <a:rPr lang="en-US" sz="1300" i="0">
                <a:latin typeface="+mn-lt"/>
                <a:ea typeface="+mn-ea"/>
                <a:cs typeface="+mn-cs"/>
              </a:rPr>
              <a:t>Introduction</a:t>
            </a:r>
            <a:endParaRPr lang="en-US" sz="1300">
              <a:latin typeface="+mn-lt"/>
              <a:ea typeface="+mn-ea"/>
              <a:cs typeface="+mn-cs"/>
            </a:endParaRPr>
          </a:p>
          <a:p>
            <a:pPr marL="285750" indent="-285750">
              <a:spcAft>
                <a:spcPts val="600"/>
              </a:spcAft>
              <a:buFont typeface="Arial" panose="020B0604020202020204" pitchFamily="34" charset="0"/>
              <a:buChar char="•"/>
            </a:pPr>
            <a:r>
              <a:rPr lang="en-US" sz="1300" i="0">
                <a:latin typeface="+mn-lt"/>
                <a:ea typeface="+mn-ea"/>
                <a:cs typeface="+mn-cs"/>
              </a:rPr>
              <a:t>Background</a:t>
            </a:r>
            <a:endParaRPr lang="en-US" sz="1300">
              <a:latin typeface="+mn-lt"/>
              <a:ea typeface="+mn-ea"/>
              <a:cs typeface="+mn-cs"/>
            </a:endParaRPr>
          </a:p>
          <a:p>
            <a:pPr marL="285750" indent="-285750">
              <a:spcAft>
                <a:spcPts val="600"/>
              </a:spcAft>
              <a:buFont typeface="Arial" panose="020B0604020202020204" pitchFamily="34" charset="0"/>
              <a:buChar char="•"/>
            </a:pPr>
            <a:r>
              <a:rPr lang="en-US" sz="1300" i="0">
                <a:latin typeface="+mn-lt"/>
                <a:ea typeface="+mn-ea"/>
                <a:cs typeface="+mn-cs"/>
              </a:rPr>
              <a:t>First Project: VR Topographical System</a:t>
            </a:r>
            <a:endParaRPr lang="en-US" sz="1300">
              <a:latin typeface="+mn-lt"/>
              <a:ea typeface="+mn-ea"/>
              <a:cs typeface="+mn-cs"/>
            </a:endParaRPr>
          </a:p>
          <a:p>
            <a:pPr marL="285750" indent="-285750">
              <a:spcAft>
                <a:spcPts val="600"/>
              </a:spcAft>
              <a:buFont typeface="Arial" panose="020B0604020202020204" pitchFamily="34" charset="0"/>
              <a:buChar char="•"/>
            </a:pPr>
            <a:r>
              <a:rPr lang="en-US" sz="1300" i="0">
                <a:latin typeface="+mn-lt"/>
                <a:ea typeface="+mn-ea"/>
                <a:cs typeface="+mn-cs"/>
              </a:rPr>
              <a:t>Second Project: GUI/CLI</a:t>
            </a:r>
            <a:endParaRPr lang="en-US" sz="1300">
              <a:latin typeface="+mn-lt"/>
              <a:ea typeface="+mn-ea"/>
              <a:cs typeface="+mn-cs"/>
            </a:endParaRPr>
          </a:p>
          <a:p>
            <a:pPr marL="285750" indent="-285750">
              <a:spcAft>
                <a:spcPts val="600"/>
              </a:spcAft>
              <a:buFont typeface="Arial" panose="020B0604020202020204" pitchFamily="34" charset="0"/>
              <a:buChar char="•"/>
            </a:pPr>
            <a:r>
              <a:rPr lang="en-US" sz="1300" i="0">
                <a:latin typeface="+mn-lt"/>
                <a:ea typeface="+mn-ea"/>
                <a:cs typeface="+mn-cs"/>
              </a:rPr>
              <a:t>User-Centered Design Approach</a:t>
            </a:r>
            <a:endParaRPr lang="en-US" sz="1300">
              <a:latin typeface="+mn-lt"/>
              <a:ea typeface="+mn-ea"/>
              <a:cs typeface="+mn-cs"/>
            </a:endParaRPr>
          </a:p>
          <a:p>
            <a:pPr marL="285750" indent="-285750">
              <a:spcAft>
                <a:spcPts val="600"/>
              </a:spcAft>
              <a:buFont typeface="Arial" panose="020B0604020202020204" pitchFamily="34" charset="0"/>
              <a:buChar char="•"/>
            </a:pPr>
            <a:r>
              <a:rPr lang="en-US" sz="1300" i="0">
                <a:latin typeface="+mn-lt"/>
                <a:ea typeface="+mn-ea"/>
                <a:cs typeface="+mn-cs"/>
              </a:rPr>
              <a:t>Solution Process</a:t>
            </a:r>
            <a:endParaRPr lang="en-US" sz="1300">
              <a:latin typeface="+mn-lt"/>
              <a:ea typeface="+mn-ea"/>
              <a:cs typeface="+mn-cs"/>
            </a:endParaRPr>
          </a:p>
          <a:p>
            <a:pPr marL="285750" indent="-285750">
              <a:spcAft>
                <a:spcPts val="600"/>
              </a:spcAft>
              <a:buFont typeface="Arial" panose="020B0604020202020204" pitchFamily="34" charset="0"/>
              <a:buChar char="•"/>
            </a:pPr>
            <a:r>
              <a:rPr lang="en-US" sz="1300" i="0">
                <a:latin typeface="+mn-lt"/>
                <a:ea typeface="+mn-ea"/>
                <a:cs typeface="+mn-cs"/>
              </a:rPr>
              <a:t>User Results</a:t>
            </a:r>
            <a:endParaRPr lang="en-US" sz="1300">
              <a:latin typeface="+mn-lt"/>
              <a:ea typeface="+mn-ea"/>
              <a:cs typeface="+mn-cs"/>
            </a:endParaRPr>
          </a:p>
          <a:p>
            <a:pPr marL="285750" indent="-285750">
              <a:spcAft>
                <a:spcPts val="600"/>
              </a:spcAft>
              <a:buFont typeface="Arial" panose="020B0604020202020204" pitchFamily="34" charset="0"/>
              <a:buChar char="•"/>
            </a:pPr>
            <a:r>
              <a:rPr lang="en-US" sz="1300" i="0">
                <a:latin typeface="+mn-lt"/>
                <a:ea typeface="+mn-ea"/>
                <a:cs typeface="+mn-cs"/>
              </a:rPr>
              <a:t>Conclusion</a:t>
            </a:r>
            <a:endParaRPr lang="en-US" sz="1300">
              <a:latin typeface="+mn-lt"/>
              <a:ea typeface="+mn-ea"/>
              <a:cs typeface="+mn-cs"/>
            </a:endParaRPr>
          </a:p>
          <a:p>
            <a:pPr marL="285750" indent="-285750">
              <a:spcAft>
                <a:spcPts val="600"/>
              </a:spcAft>
              <a:buFont typeface="Arial" panose="020B0604020202020204" pitchFamily="34" charset="0"/>
              <a:buChar char="•"/>
            </a:pPr>
            <a:r>
              <a:rPr lang="en-US" sz="1300" i="0">
                <a:latin typeface="+mn-lt"/>
                <a:ea typeface="+mn-ea"/>
                <a:cs typeface="+mn-cs"/>
              </a:rPr>
              <a:t>Q&amp;A</a:t>
            </a:r>
            <a:endParaRPr lang="en-US" sz="1300">
              <a:latin typeface="+mn-lt"/>
              <a:ea typeface="+mn-ea"/>
              <a:cs typeface="+mn-cs"/>
            </a:endParaRPr>
          </a:p>
          <a:p>
            <a:pPr>
              <a:spcAft>
                <a:spcPts val="600"/>
              </a:spcAft>
              <a:buFont typeface="Arial" panose="020B0604020202020204" pitchFamily="34" charset="0"/>
            </a:pPr>
            <a:endParaRPr lang="en-US" sz="1300">
              <a:latin typeface="+mn-lt"/>
              <a:ea typeface="+mn-ea"/>
              <a:cs typeface="+mn-cs"/>
            </a:endParaRPr>
          </a:p>
        </p:txBody>
      </p:sp>
      <p:sp>
        <p:nvSpPr>
          <p:cNvPr id="6" name="Slide Number Placeholder 5">
            <a:extLst>
              <a:ext uri="{FF2B5EF4-FFF2-40B4-BE49-F238E27FC236}">
                <a16:creationId xmlns:a16="http://schemas.microsoft.com/office/drawing/2014/main" id="{011680C2-B27A-ED8F-A0E7-3EB9943394B4}"/>
              </a:ext>
            </a:extLst>
          </p:cNvPr>
          <p:cNvSpPr>
            <a:spLocks noGrp="1"/>
          </p:cNvSpPr>
          <p:nvPr>
            <p:ph type="sldNum" sz="quarter" idx="12"/>
          </p:nvPr>
        </p:nvSpPr>
        <p:spPr>
          <a:xfrm>
            <a:off x="11655367" y="6356350"/>
            <a:ext cx="529809" cy="365125"/>
          </a:xfrm>
        </p:spPr>
        <p:txBody>
          <a:bodyPr vert="horz" lIns="91440" tIns="45720" rIns="91440" bIns="45720" rtlCol="0" anchor="ctr">
            <a:normAutofit/>
          </a:bodyPr>
          <a:lstStyle/>
          <a:p>
            <a:pPr>
              <a:spcAft>
                <a:spcPts val="600"/>
              </a:spcAft>
            </a:pPr>
            <a:fld id="{E1076ED0-0DB3-4879-AAE5-5C20D22C1DF4}" type="slidenum">
              <a:rPr lang="en-US"/>
              <a:pPr>
                <a:spcAft>
                  <a:spcPts val="600"/>
                </a:spcAft>
              </a:pPr>
              <a:t>2</a:t>
            </a:fld>
            <a:endParaRPr lang="en-US"/>
          </a:p>
        </p:txBody>
      </p:sp>
      <p:pic>
        <p:nvPicPr>
          <p:cNvPr id="7" name="Picture 7" descr="Mountain peaks lit by the sun">
            <a:extLst>
              <a:ext uri="{FF2B5EF4-FFF2-40B4-BE49-F238E27FC236}">
                <a16:creationId xmlns:a16="http://schemas.microsoft.com/office/drawing/2014/main" id="{C03BCD23-D164-E2D0-6114-C51D89CC93A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4571146"/>
            <a:ext cx="4206236" cy="2286854"/>
          </a:xfrm>
          <a:prstGeom prst="rect">
            <a:avLst/>
          </a:prstGeom>
        </p:spPr>
      </p:pic>
    </p:spTree>
    <p:extLst>
      <p:ext uri="{BB962C8B-B14F-4D97-AF65-F5344CB8AC3E}">
        <p14:creationId xmlns:p14="http://schemas.microsoft.com/office/powerpoint/2010/main" val="3629269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6" name="Rectangle 565">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260302" y="772219"/>
            <a:ext cx="5512288" cy="1880555"/>
          </a:xfrm>
        </p:spPr>
        <p:txBody>
          <a:bodyPr anchor="t">
            <a:normAutofit/>
          </a:bodyPr>
          <a:lstStyle/>
          <a:p>
            <a:r>
              <a:rPr lang="en-US" sz="3300" dirty="0"/>
              <a:t>Search and Rescue (SAR)</a:t>
            </a:r>
            <a:endParaRPr lang="en-US" dirty="0"/>
          </a:p>
        </p:txBody>
      </p:sp>
      <p:sp>
        <p:nvSpPr>
          <p:cNvPr id="568" name="Freeform: Shape 567">
            <a:extLst>
              <a:ext uri="{FF2B5EF4-FFF2-40B4-BE49-F238E27FC236}">
                <a16:creationId xmlns:a16="http://schemas.microsoft.com/office/drawing/2014/main" id="{E9BFB270-A887-4B62-B243-50F9250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70"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6511" y="777219"/>
            <a:ext cx="7119378" cy="729551"/>
            <a:chOff x="-10405137" y="3374517"/>
            <a:chExt cx="17709764" cy="1814830"/>
          </a:xfrm>
          <a:solidFill>
            <a:schemeClr val="accent1"/>
          </a:solidFill>
        </p:grpSpPr>
        <p:sp>
          <p:nvSpPr>
            <p:cNvPr id="571"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72"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405137" y="3374517"/>
              <a:ext cx="17700715" cy="1814830"/>
              <a:chOff x="-10405137" y="3374517"/>
              <a:chExt cx="17700715" cy="1814830"/>
            </a:xfrm>
            <a:grpFill/>
          </p:grpSpPr>
          <p:sp>
            <p:nvSpPr>
              <p:cNvPr id="573"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74"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75"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4"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5137" y="5075619"/>
                <a:ext cx="241810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34" name="Content Placeholder 433">
            <a:extLst>
              <a:ext uri="{FF2B5EF4-FFF2-40B4-BE49-F238E27FC236}">
                <a16:creationId xmlns:a16="http://schemas.microsoft.com/office/drawing/2014/main" id="{C098B215-C3FA-D561-3769-BB18DAEDDDE9}"/>
              </a:ext>
            </a:extLst>
          </p:cNvPr>
          <p:cNvSpPr>
            <a:spLocks noGrp="1"/>
          </p:cNvSpPr>
          <p:nvPr>
            <p:ph idx="1"/>
          </p:nvPr>
        </p:nvSpPr>
        <p:spPr>
          <a:xfrm>
            <a:off x="6567305" y="1047456"/>
            <a:ext cx="4159233" cy="5145901"/>
          </a:xfrm>
        </p:spPr>
        <p:txBody>
          <a:bodyPr vert="horz" lIns="91440" tIns="45720" rIns="91440" bIns="45720" rtlCol="0" anchor="t">
            <a:normAutofit/>
          </a:bodyPr>
          <a:lstStyle/>
          <a:p>
            <a:endParaRPr lang="en-US" sz="1600" dirty="0"/>
          </a:p>
          <a:p>
            <a:endParaRPr lang="en-US" sz="1600" dirty="0"/>
          </a:p>
        </p:txBody>
      </p:sp>
      <p:sp>
        <p:nvSpPr>
          <p:cNvPr id="577" name="Freeform: Shape 576">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79" name="Group 578">
            <a:extLst>
              <a:ext uri="{FF2B5EF4-FFF2-40B4-BE49-F238E27FC236}">
                <a16:creationId xmlns:a16="http://schemas.microsoft.com/office/drawing/2014/main" id="{3B108AF4-088E-4064-B983-46D04AE2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771377" y="5278254"/>
            <a:ext cx="623078" cy="1834221"/>
            <a:chOff x="10948005" y="3272152"/>
            <a:chExt cx="623078" cy="1834221"/>
          </a:xfrm>
          <a:solidFill>
            <a:schemeClr val="accent1">
              <a:lumMod val="60000"/>
              <a:lumOff val="40000"/>
            </a:schemeClr>
          </a:solidFill>
        </p:grpSpPr>
        <p:sp>
          <p:nvSpPr>
            <p:cNvPr id="580" name="Freeform: Shape 579">
              <a:extLst>
                <a:ext uri="{FF2B5EF4-FFF2-40B4-BE49-F238E27FC236}">
                  <a16:creationId xmlns:a16="http://schemas.microsoft.com/office/drawing/2014/main" id="{B0072F45-87A5-41AF-8A5F-AA1169606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1" name="Freeform: Shape 580">
              <a:extLst>
                <a:ext uri="{FF2B5EF4-FFF2-40B4-BE49-F238E27FC236}">
                  <a16:creationId xmlns:a16="http://schemas.microsoft.com/office/drawing/2014/main" id="{39543D5C-6314-4A56-96D8-66138F7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2" name="Freeform: Shape 581">
              <a:extLst>
                <a:ext uri="{FF2B5EF4-FFF2-40B4-BE49-F238E27FC236}">
                  <a16:creationId xmlns:a16="http://schemas.microsoft.com/office/drawing/2014/main" id="{43B17B08-2B11-4A2F-9E2C-DE23C7250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3" name="Graphic 12">
              <a:extLst>
                <a:ext uri="{FF2B5EF4-FFF2-40B4-BE49-F238E27FC236}">
                  <a16:creationId xmlns:a16="http://schemas.microsoft.com/office/drawing/2014/main" id="{1C07DBD2-276A-4A72-BF25-6FB2FCD0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84" name="Graphic 15">
              <a:extLst>
                <a:ext uri="{FF2B5EF4-FFF2-40B4-BE49-F238E27FC236}">
                  <a16:creationId xmlns:a16="http://schemas.microsoft.com/office/drawing/2014/main" id="{C354B108-DB71-4484-8743-68C8D5030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85" name="Graphic 15">
              <a:extLst>
                <a:ext uri="{FF2B5EF4-FFF2-40B4-BE49-F238E27FC236}">
                  <a16:creationId xmlns:a16="http://schemas.microsoft.com/office/drawing/2014/main" id="{C50B8508-ED23-4F52-B6D0-18C4EFC5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37C296D5-FE18-49F2-BECF-3BBFD7834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Slide Number Placeholder 33">
            <a:extLst>
              <a:ext uri="{FF2B5EF4-FFF2-40B4-BE49-F238E27FC236}">
                <a16:creationId xmlns:a16="http://schemas.microsoft.com/office/drawing/2014/main" id="{33489033-0553-8ED4-1147-7A3B1AF7B661}"/>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595959"/>
                </a:solidFill>
              </a:rPr>
              <a:pPr>
                <a:spcAft>
                  <a:spcPts val="600"/>
                </a:spcAft>
              </a:pPr>
              <a:t>20</a:t>
            </a:fld>
            <a:endParaRPr lang="en-US">
              <a:solidFill>
                <a:srgbClr val="595959"/>
              </a:solidFill>
            </a:endParaRPr>
          </a:p>
        </p:txBody>
      </p:sp>
      <p:pic>
        <p:nvPicPr>
          <p:cNvPr id="3" name="Graphic 4" descr="Life ring with solid fill">
            <a:extLst>
              <a:ext uri="{FF2B5EF4-FFF2-40B4-BE49-F238E27FC236}">
                <a16:creationId xmlns:a16="http://schemas.microsoft.com/office/drawing/2014/main" id="{5AAA9F9A-C61A-D517-3BDC-4713E61C1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0712" y="3386419"/>
            <a:ext cx="2371164" cy="2415986"/>
          </a:xfrm>
          <a:prstGeom prst="rect">
            <a:avLst/>
          </a:prstGeom>
        </p:spPr>
      </p:pic>
      <p:pic>
        <p:nvPicPr>
          <p:cNvPr id="6" name="Graphic 6" descr="Research with solid fill">
            <a:extLst>
              <a:ext uri="{FF2B5EF4-FFF2-40B4-BE49-F238E27FC236}">
                <a16:creationId xmlns:a16="http://schemas.microsoft.com/office/drawing/2014/main" id="{7BEA7652-5F3B-CC75-B693-1738978A2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19933" y="1005169"/>
            <a:ext cx="2449605" cy="2427194"/>
          </a:xfrm>
          <a:prstGeom prst="rect">
            <a:avLst/>
          </a:prstGeom>
        </p:spPr>
      </p:pic>
      <p:sp>
        <p:nvSpPr>
          <p:cNvPr id="8" name="TextBox 7">
            <a:extLst>
              <a:ext uri="{FF2B5EF4-FFF2-40B4-BE49-F238E27FC236}">
                <a16:creationId xmlns:a16="http://schemas.microsoft.com/office/drawing/2014/main" id="{4FE94579-4C5B-DBEC-B276-675CEEE99A0B}"/>
              </a:ext>
            </a:extLst>
          </p:cNvPr>
          <p:cNvSpPr txBox="1"/>
          <p:nvPr/>
        </p:nvSpPr>
        <p:spPr>
          <a:xfrm>
            <a:off x="459441" y="2319618"/>
            <a:ext cx="824528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i="1" dirty="0">
                <a:ea typeface="+mn-lt"/>
                <a:cs typeface="+mn-lt"/>
              </a:rPr>
              <a:t>SAR?</a:t>
            </a:r>
            <a:endParaRPr lang="en-US" i="1" dirty="0"/>
          </a:p>
          <a:p>
            <a:pPr marL="742950" lvl="1" indent="-285750">
              <a:buFont typeface="Wingdings"/>
              <a:buChar char="v"/>
            </a:pPr>
            <a:r>
              <a:rPr lang="en-US" i="1" dirty="0">
                <a:ea typeface="+mn-lt"/>
                <a:cs typeface="+mn-lt"/>
              </a:rPr>
              <a:t>Lifesaving operations in challenging environments.</a:t>
            </a:r>
            <a:endParaRPr lang="en-US" i="1" dirty="0"/>
          </a:p>
          <a:p>
            <a:pPr marL="285750" indent="-285750">
              <a:buFont typeface="Wingdings"/>
              <a:buChar char="v"/>
            </a:pPr>
            <a:endParaRPr lang="en-US" i="1" dirty="0">
              <a:ea typeface="+mn-lt"/>
              <a:cs typeface="+mn-lt"/>
            </a:endParaRPr>
          </a:p>
          <a:p>
            <a:pPr marL="285750" indent="-285750">
              <a:buFont typeface="Wingdings"/>
              <a:buChar char="v"/>
            </a:pPr>
            <a:r>
              <a:rPr lang="en-US" i="1" dirty="0">
                <a:ea typeface="+mn-lt"/>
                <a:cs typeface="+mn-lt"/>
              </a:rPr>
              <a:t>Mission Flow:</a:t>
            </a:r>
            <a:endParaRPr lang="en-US" i="1" dirty="0"/>
          </a:p>
          <a:p>
            <a:pPr marL="742950" lvl="1" indent="-285750">
              <a:buFont typeface="Wingdings"/>
              <a:buChar char="v"/>
            </a:pPr>
            <a:r>
              <a:rPr lang="en-US" i="1" dirty="0">
                <a:ea typeface="+mn-lt"/>
                <a:cs typeface="+mn-lt"/>
              </a:rPr>
              <a:t>Plan -&gt; Execute -&gt; Review -&gt; Update</a:t>
            </a:r>
          </a:p>
          <a:p>
            <a:pPr marL="285750" indent="-285750">
              <a:buFont typeface="Wingdings"/>
              <a:buChar char="v"/>
            </a:pPr>
            <a:endParaRPr lang="en-US" i="1" dirty="0"/>
          </a:p>
          <a:p>
            <a:pPr marL="285750" indent="-285750">
              <a:buFont typeface="Wingdings"/>
              <a:buChar char="v"/>
            </a:pPr>
            <a:r>
              <a:rPr lang="en-US" i="1" dirty="0">
                <a:ea typeface="+mn-lt"/>
                <a:cs typeface="+mn-lt"/>
              </a:rPr>
              <a:t>Applied Search Theory:</a:t>
            </a:r>
            <a:endParaRPr lang="en-US" i="1" dirty="0"/>
          </a:p>
          <a:p>
            <a:pPr marL="742950" lvl="1" indent="-285750">
              <a:buFont typeface="Wingdings"/>
              <a:buChar char="v"/>
            </a:pPr>
            <a:r>
              <a:rPr lang="en-US" i="1" dirty="0">
                <a:ea typeface="+mn-lt"/>
                <a:cs typeface="+mn-lt"/>
              </a:rPr>
              <a:t>Field data guides efficient resource allocation.</a:t>
            </a:r>
            <a:endParaRPr lang="en-US" i="1" dirty="0"/>
          </a:p>
          <a:p>
            <a:pPr marL="285750" indent="-285750">
              <a:buFont typeface="Wingdings"/>
              <a:buChar char="v"/>
            </a:pPr>
            <a:endParaRPr lang="en-US" i="1" dirty="0">
              <a:ea typeface="+mn-lt"/>
              <a:cs typeface="+mn-lt"/>
            </a:endParaRPr>
          </a:p>
          <a:p>
            <a:pPr marL="285750" indent="-285750">
              <a:buFont typeface="Wingdings"/>
              <a:buChar char="v"/>
            </a:pPr>
            <a:r>
              <a:rPr lang="en-US" i="1" dirty="0">
                <a:ea typeface="+mn-lt"/>
                <a:cs typeface="+mn-lt"/>
              </a:rPr>
              <a:t>Key Challenges:</a:t>
            </a:r>
            <a:endParaRPr lang="en-US" i="1" dirty="0"/>
          </a:p>
          <a:p>
            <a:pPr marL="742950" lvl="1" indent="-285750">
              <a:buFont typeface="Wingdings"/>
              <a:buChar char="v"/>
            </a:pPr>
            <a:r>
              <a:rPr lang="en-US" i="1" dirty="0">
                <a:ea typeface="+mn-lt"/>
                <a:cs typeface="+mn-lt"/>
              </a:rPr>
              <a:t>Multi-day remote missions, limited connectivity, slow manual processes.</a:t>
            </a:r>
            <a:endParaRPr lang="en-US" i="1" dirty="0"/>
          </a:p>
        </p:txBody>
      </p:sp>
    </p:spTree>
    <p:extLst>
      <p:ext uri="{BB962C8B-B14F-4D97-AF65-F5344CB8AC3E}">
        <p14:creationId xmlns:p14="http://schemas.microsoft.com/office/powerpoint/2010/main" val="52428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1" name="Rectangle 59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540223"/>
            <a:ext cx="5566263" cy="1455091"/>
          </a:xfrm>
        </p:spPr>
        <p:txBody>
          <a:bodyPr>
            <a:normAutofit/>
          </a:bodyPr>
          <a:lstStyle/>
          <a:p>
            <a:pPr>
              <a:lnSpc>
                <a:spcPct val="90000"/>
              </a:lnSpc>
            </a:pPr>
            <a:r>
              <a:rPr lang="en-US" sz="3300"/>
              <a:t>From End-User (Director, Washington State SAR Planning Unit)</a:t>
            </a:r>
          </a:p>
        </p:txBody>
      </p:sp>
      <p:sp>
        <p:nvSpPr>
          <p:cNvPr id="593" name="Freeform: Shape 59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9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252408"/>
            <a:ext cx="972241" cy="375168"/>
            <a:chOff x="4886325" y="2544120"/>
            <a:chExt cx="2418492" cy="933266"/>
          </a:xfrm>
          <a:solidFill>
            <a:schemeClr val="accent1"/>
          </a:solidFill>
        </p:grpSpPr>
        <p:sp>
          <p:nvSpPr>
            <p:cNvPr id="59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9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2544120"/>
              <a:ext cx="2418108" cy="933266"/>
              <a:chOff x="4886709" y="2544120"/>
              <a:chExt cx="2418108" cy="933266"/>
            </a:xfrm>
            <a:grpFill/>
          </p:grpSpPr>
          <p:sp>
            <p:nvSpPr>
              <p:cNvPr id="59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9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0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0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2544120"/>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34" name="Content Placeholder 433">
            <a:extLst>
              <a:ext uri="{FF2B5EF4-FFF2-40B4-BE49-F238E27FC236}">
                <a16:creationId xmlns:a16="http://schemas.microsoft.com/office/drawing/2014/main" id="{C098B215-C3FA-D561-3769-BB18DAEDDDE9}"/>
              </a:ext>
            </a:extLst>
          </p:cNvPr>
          <p:cNvSpPr>
            <a:spLocks noGrp="1"/>
          </p:cNvSpPr>
          <p:nvPr>
            <p:ph idx="1"/>
          </p:nvPr>
        </p:nvSpPr>
        <p:spPr>
          <a:xfrm>
            <a:off x="525717" y="2457452"/>
            <a:ext cx="5566263" cy="4122120"/>
          </a:xfrm>
        </p:spPr>
        <p:txBody>
          <a:bodyPr vert="horz" lIns="91440" tIns="45720" rIns="91440" bIns="45720" rtlCol="0" anchor="t">
            <a:noAutofit/>
          </a:bodyPr>
          <a:lstStyle/>
          <a:p>
            <a:pPr>
              <a:lnSpc>
                <a:spcPct val="100000"/>
              </a:lnSpc>
            </a:pPr>
            <a:r>
              <a:rPr lang="en-US" sz="1400" dirty="0">
                <a:ea typeface="+mn-lt"/>
                <a:cs typeface="+mn-lt"/>
              </a:rPr>
              <a:t>Search is hindered by slow, manual processing of field team GPS tracks</a:t>
            </a:r>
            <a:endParaRPr lang="en-US" sz="1400" dirty="0"/>
          </a:p>
          <a:p>
            <a:pPr>
              <a:lnSpc>
                <a:spcPct val="100000"/>
              </a:lnSpc>
            </a:pPr>
            <a:r>
              <a:rPr lang="en-US" sz="1400" dirty="0">
                <a:ea typeface="+mn-lt"/>
                <a:cs typeface="+mn-lt"/>
              </a:rPr>
              <a:t>Current system does not provide a simple, low-overhead, offline tool to quickly calculate total track line length (TLL)</a:t>
            </a:r>
            <a:endParaRPr lang="en-US" sz="1400" dirty="0"/>
          </a:p>
          <a:p>
            <a:pPr>
              <a:lnSpc>
                <a:spcPct val="100000"/>
              </a:lnSpc>
            </a:pPr>
            <a:endParaRPr lang="en-US" sz="1400" dirty="0"/>
          </a:p>
          <a:p>
            <a:pPr>
              <a:lnSpc>
                <a:spcPct val="100000"/>
              </a:lnSpc>
            </a:pPr>
            <a:r>
              <a:rPr lang="en-US" sz="1400" dirty="0"/>
              <a:t>Pain Points:</a:t>
            </a:r>
          </a:p>
          <a:p>
            <a:pPr marL="285750" indent="-285750">
              <a:lnSpc>
                <a:spcPct val="100000"/>
              </a:lnSpc>
              <a:buChar char="•"/>
            </a:pPr>
            <a:r>
              <a:rPr lang="en-US" sz="1400" dirty="0">
                <a:ea typeface="+mn-lt"/>
                <a:cs typeface="+mn-lt"/>
              </a:rPr>
              <a:t>Time-consuming process to manually trim each GPS track within a search segment</a:t>
            </a:r>
            <a:endParaRPr lang="en-US" sz="1400" dirty="0"/>
          </a:p>
          <a:p>
            <a:pPr marL="285750" indent="-285750">
              <a:lnSpc>
                <a:spcPct val="100000"/>
              </a:lnSpc>
              <a:buChar char="•"/>
            </a:pPr>
            <a:r>
              <a:rPr lang="en-US" sz="1400" dirty="0">
                <a:ea typeface="+mn-lt"/>
                <a:cs typeface="+mn-lt"/>
              </a:rPr>
              <a:t>Inefficiency of track processing can result in idling resources or inefficient deployment</a:t>
            </a:r>
            <a:endParaRPr lang="en-US" sz="1400" dirty="0"/>
          </a:p>
          <a:p>
            <a:pPr marL="285750" indent="-285750">
              <a:lnSpc>
                <a:spcPct val="100000"/>
              </a:lnSpc>
              <a:buChar char="•"/>
            </a:pPr>
            <a:r>
              <a:rPr lang="en-US" sz="1400" dirty="0">
                <a:ea typeface="+mn-lt"/>
                <a:cs typeface="+mn-lt"/>
              </a:rPr>
              <a:t>No internet connectivity at the Command Post of a SAR mission</a:t>
            </a:r>
          </a:p>
          <a:p>
            <a:pPr>
              <a:lnSpc>
                <a:spcPct val="100000"/>
              </a:lnSpc>
            </a:pPr>
            <a:endParaRPr lang="en-US" sz="1400" dirty="0">
              <a:ea typeface="+mn-lt"/>
              <a:cs typeface="+mn-lt"/>
            </a:endParaRPr>
          </a:p>
          <a:p>
            <a:pPr>
              <a:lnSpc>
                <a:spcPct val="100000"/>
              </a:lnSpc>
            </a:pPr>
            <a:r>
              <a:rPr lang="en-US" sz="1400" dirty="0">
                <a:ea typeface="+mn-lt"/>
                <a:cs typeface="+mn-lt"/>
              </a:rPr>
              <a:t>Increased efficiency could potentially save lives by finding lost subjects quicker</a:t>
            </a:r>
            <a:endParaRPr lang="en-US" sz="1400"/>
          </a:p>
        </p:txBody>
      </p:sp>
      <p:pic>
        <p:nvPicPr>
          <p:cNvPr id="6" name="Picture 6" descr="Map&#10;&#10;Description automatically generated">
            <a:extLst>
              <a:ext uri="{FF2B5EF4-FFF2-40B4-BE49-F238E27FC236}">
                <a16:creationId xmlns:a16="http://schemas.microsoft.com/office/drawing/2014/main" id="{38705CC5-E37D-D50B-EDA4-993AB05B814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2"/>
          <a:stretch/>
        </p:blipFill>
        <p:spPr>
          <a:xfrm>
            <a:off x="6546277" y="-11152"/>
            <a:ext cx="5645723" cy="3434576"/>
          </a:xfrm>
          <a:prstGeom prst="rect">
            <a:avLst/>
          </a:prstGeom>
        </p:spPr>
      </p:pic>
      <p:sp>
        <p:nvSpPr>
          <p:cNvPr id="603" name="Freeform: Shape 60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4490" y="5522244"/>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05" name="Group 60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06" name="Freeform: Shape 60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7" name="Freeform: Shape 60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8" name="Freeform: Shape 60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0"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Slide Number Placeholder 33">
            <a:extLst>
              <a:ext uri="{FF2B5EF4-FFF2-40B4-BE49-F238E27FC236}">
                <a16:creationId xmlns:a16="http://schemas.microsoft.com/office/drawing/2014/main" id="{33489033-0553-8ED4-1147-7A3B1AF7B661}"/>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595959"/>
                </a:solidFill>
              </a:rPr>
              <a:pPr>
                <a:spcAft>
                  <a:spcPts val="600"/>
                </a:spcAft>
              </a:pPr>
              <a:t>21</a:t>
            </a:fld>
            <a:endParaRPr lang="en-US">
              <a:solidFill>
                <a:srgbClr val="595959"/>
              </a:solidFill>
            </a:endParaRPr>
          </a:p>
        </p:txBody>
      </p:sp>
      <p:pic>
        <p:nvPicPr>
          <p:cNvPr id="5" name="Picture 5" descr="Map&#10;&#10;Description automatically generated">
            <a:extLst>
              <a:ext uri="{FF2B5EF4-FFF2-40B4-BE49-F238E27FC236}">
                <a16:creationId xmlns:a16="http://schemas.microsoft.com/office/drawing/2014/main" id="{DF0ABB53-98AF-8C46-341D-59F811CF0AA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2"/>
          <a:stretch/>
        </p:blipFill>
        <p:spPr>
          <a:xfrm>
            <a:off x="6546277" y="3423424"/>
            <a:ext cx="5645723" cy="3434576"/>
          </a:xfrm>
          <a:prstGeom prst="rect">
            <a:avLst/>
          </a:prstGeom>
        </p:spPr>
      </p:pic>
    </p:spTree>
    <p:extLst>
      <p:ext uri="{BB962C8B-B14F-4D97-AF65-F5344CB8AC3E}">
        <p14:creationId xmlns:p14="http://schemas.microsoft.com/office/powerpoint/2010/main" val="55281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build="p"/>
    </p:bldLst>
  </p:timing>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6" name="Rectangle 565">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260302" y="772219"/>
            <a:ext cx="5512288" cy="1880555"/>
          </a:xfrm>
        </p:spPr>
        <p:txBody>
          <a:bodyPr anchor="t">
            <a:normAutofit/>
          </a:bodyPr>
          <a:lstStyle/>
          <a:p>
            <a:r>
              <a:rPr lang="en-US" dirty="0"/>
              <a:t>Problem Statement</a:t>
            </a:r>
            <a:endParaRPr lang="en-US" sz="4000" dirty="0"/>
          </a:p>
        </p:txBody>
      </p:sp>
      <p:sp>
        <p:nvSpPr>
          <p:cNvPr id="568" name="Freeform: Shape 567">
            <a:extLst>
              <a:ext uri="{FF2B5EF4-FFF2-40B4-BE49-F238E27FC236}">
                <a16:creationId xmlns:a16="http://schemas.microsoft.com/office/drawing/2014/main" id="{E9BFB270-A887-4B62-B243-50F9250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70"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6511" y="777219"/>
            <a:ext cx="7119378" cy="729551"/>
            <a:chOff x="-10405137" y="3374517"/>
            <a:chExt cx="17709764" cy="1814830"/>
          </a:xfrm>
          <a:solidFill>
            <a:schemeClr val="accent1"/>
          </a:solidFill>
        </p:grpSpPr>
        <p:sp>
          <p:nvSpPr>
            <p:cNvPr id="571"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sz="2000"/>
            </a:p>
          </p:txBody>
        </p:sp>
        <p:grpSp>
          <p:nvGrpSpPr>
            <p:cNvPr id="572"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405137" y="3374517"/>
              <a:ext cx="17700715" cy="1814830"/>
              <a:chOff x="-10405137" y="3374517"/>
              <a:chExt cx="17700715" cy="1814830"/>
            </a:xfrm>
            <a:grpFill/>
          </p:grpSpPr>
          <p:sp>
            <p:nvSpPr>
              <p:cNvPr id="573"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sz="2000"/>
              </a:p>
            </p:txBody>
          </p:sp>
          <p:sp>
            <p:nvSpPr>
              <p:cNvPr id="574"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sz="2000"/>
              </a:p>
            </p:txBody>
          </p:sp>
          <p:sp>
            <p:nvSpPr>
              <p:cNvPr id="575"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sz="2000"/>
              </a:p>
            </p:txBody>
          </p:sp>
          <p:sp>
            <p:nvSpPr>
              <p:cNvPr id="384"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5137" y="5075619"/>
                <a:ext cx="241810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sz="2000"/>
              </a:p>
            </p:txBody>
          </p:sp>
        </p:grpSp>
      </p:grpSp>
      <p:sp>
        <p:nvSpPr>
          <p:cNvPr id="434" name="Content Placeholder 433">
            <a:extLst>
              <a:ext uri="{FF2B5EF4-FFF2-40B4-BE49-F238E27FC236}">
                <a16:creationId xmlns:a16="http://schemas.microsoft.com/office/drawing/2014/main" id="{C098B215-C3FA-D561-3769-BB18DAEDDDE9}"/>
              </a:ext>
            </a:extLst>
          </p:cNvPr>
          <p:cNvSpPr>
            <a:spLocks noGrp="1"/>
          </p:cNvSpPr>
          <p:nvPr>
            <p:ph idx="1"/>
          </p:nvPr>
        </p:nvSpPr>
        <p:spPr>
          <a:xfrm>
            <a:off x="6567305" y="1047456"/>
            <a:ext cx="4159233" cy="5145901"/>
          </a:xfrm>
        </p:spPr>
        <p:txBody>
          <a:bodyPr vert="horz" lIns="91440" tIns="45720" rIns="91440" bIns="45720" rtlCol="0" anchor="t">
            <a:normAutofit/>
          </a:bodyPr>
          <a:lstStyle/>
          <a:p>
            <a:endParaRPr lang="en-US" sz="1800" dirty="0"/>
          </a:p>
          <a:p>
            <a:endParaRPr lang="en-US" sz="1800" dirty="0"/>
          </a:p>
        </p:txBody>
      </p:sp>
      <p:sp>
        <p:nvSpPr>
          <p:cNvPr id="577" name="Freeform: Shape 576">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79" name="Group 578">
            <a:extLst>
              <a:ext uri="{FF2B5EF4-FFF2-40B4-BE49-F238E27FC236}">
                <a16:creationId xmlns:a16="http://schemas.microsoft.com/office/drawing/2014/main" id="{3B108AF4-088E-4064-B983-46D04AE2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771377" y="5278254"/>
            <a:ext cx="623078" cy="1834221"/>
            <a:chOff x="10948005" y="3272152"/>
            <a:chExt cx="623078" cy="1834221"/>
          </a:xfrm>
          <a:solidFill>
            <a:schemeClr val="accent1">
              <a:lumMod val="60000"/>
              <a:lumOff val="40000"/>
            </a:schemeClr>
          </a:solidFill>
        </p:grpSpPr>
        <p:sp>
          <p:nvSpPr>
            <p:cNvPr id="580" name="Freeform: Shape 579">
              <a:extLst>
                <a:ext uri="{FF2B5EF4-FFF2-40B4-BE49-F238E27FC236}">
                  <a16:creationId xmlns:a16="http://schemas.microsoft.com/office/drawing/2014/main" id="{B0072F45-87A5-41AF-8A5F-AA1169606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1" name="Freeform: Shape 580">
              <a:extLst>
                <a:ext uri="{FF2B5EF4-FFF2-40B4-BE49-F238E27FC236}">
                  <a16:creationId xmlns:a16="http://schemas.microsoft.com/office/drawing/2014/main" id="{39543D5C-6314-4A56-96D8-66138F7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2" name="Freeform: Shape 581">
              <a:extLst>
                <a:ext uri="{FF2B5EF4-FFF2-40B4-BE49-F238E27FC236}">
                  <a16:creationId xmlns:a16="http://schemas.microsoft.com/office/drawing/2014/main" id="{43B17B08-2B11-4A2F-9E2C-DE23C7250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3" name="Graphic 12">
              <a:extLst>
                <a:ext uri="{FF2B5EF4-FFF2-40B4-BE49-F238E27FC236}">
                  <a16:creationId xmlns:a16="http://schemas.microsoft.com/office/drawing/2014/main" id="{1C07DBD2-276A-4A72-BF25-6FB2FCD0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sz="2000"/>
            </a:p>
          </p:txBody>
        </p:sp>
        <p:sp>
          <p:nvSpPr>
            <p:cNvPr id="584" name="Graphic 15">
              <a:extLst>
                <a:ext uri="{FF2B5EF4-FFF2-40B4-BE49-F238E27FC236}">
                  <a16:creationId xmlns:a16="http://schemas.microsoft.com/office/drawing/2014/main" id="{C354B108-DB71-4484-8743-68C8D5030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sz="2000"/>
            </a:p>
          </p:txBody>
        </p:sp>
        <p:sp>
          <p:nvSpPr>
            <p:cNvPr id="585" name="Graphic 15">
              <a:extLst>
                <a:ext uri="{FF2B5EF4-FFF2-40B4-BE49-F238E27FC236}">
                  <a16:creationId xmlns:a16="http://schemas.microsoft.com/office/drawing/2014/main" id="{C50B8508-ED23-4F52-B6D0-18C4EFC5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sz="2000"/>
            </a:p>
          </p:txBody>
        </p:sp>
        <p:sp>
          <p:nvSpPr>
            <p:cNvPr id="586" name="Freeform: Shape 585">
              <a:extLst>
                <a:ext uri="{FF2B5EF4-FFF2-40B4-BE49-F238E27FC236}">
                  <a16:creationId xmlns:a16="http://schemas.microsoft.com/office/drawing/2014/main" id="{37C296D5-FE18-49F2-BECF-3BBFD7834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34" name="Slide Number Placeholder 33">
            <a:extLst>
              <a:ext uri="{FF2B5EF4-FFF2-40B4-BE49-F238E27FC236}">
                <a16:creationId xmlns:a16="http://schemas.microsoft.com/office/drawing/2014/main" id="{33489033-0553-8ED4-1147-7A3B1AF7B661}"/>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sz="1000">
                <a:solidFill>
                  <a:srgbClr val="595959"/>
                </a:solidFill>
              </a:rPr>
              <a:pPr>
                <a:spcAft>
                  <a:spcPts val="600"/>
                </a:spcAft>
              </a:pPr>
              <a:t>22</a:t>
            </a:fld>
            <a:endParaRPr lang="en-US" sz="1000">
              <a:solidFill>
                <a:srgbClr val="595959"/>
              </a:solidFill>
            </a:endParaRPr>
          </a:p>
        </p:txBody>
      </p:sp>
      <p:sp>
        <p:nvSpPr>
          <p:cNvPr id="9" name="TextBox 8">
            <a:extLst>
              <a:ext uri="{FF2B5EF4-FFF2-40B4-BE49-F238E27FC236}">
                <a16:creationId xmlns:a16="http://schemas.microsoft.com/office/drawing/2014/main" id="{EE54E4BF-F03C-80E3-3FF1-E2593B06D683}"/>
              </a:ext>
            </a:extLst>
          </p:cNvPr>
          <p:cNvSpPr txBox="1"/>
          <p:nvPr/>
        </p:nvSpPr>
        <p:spPr>
          <a:xfrm>
            <a:off x="263527" y="2316217"/>
            <a:ext cx="10354007"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ea typeface="+mn-lt"/>
                <a:cs typeface="+mn-lt"/>
              </a:rPr>
              <a:t>Problem:</a:t>
            </a:r>
            <a:endParaRPr lang="en-US" sz="2000" dirty="0"/>
          </a:p>
          <a:p>
            <a:pPr marL="800100" lvl="1" indent="-342900">
              <a:buFont typeface="Wingdings"/>
              <a:buChar char="q"/>
            </a:pPr>
            <a:r>
              <a:rPr lang="en-US" sz="2000" dirty="0">
                <a:ea typeface="+mn-lt"/>
                <a:cs typeface="+mn-lt"/>
              </a:rPr>
              <a:t>Manual GPS processing: time-intensive and lacks offline tool.</a:t>
            </a:r>
            <a:endParaRPr lang="en-US" sz="2000" dirty="0"/>
          </a:p>
          <a:p>
            <a:pPr marL="800100" lvl="1" indent="-342900">
              <a:buFont typeface="Wingdings"/>
              <a:buChar char="q"/>
            </a:pPr>
            <a:r>
              <a:rPr lang="en-US" sz="2000" dirty="0">
                <a:ea typeface="+mn-lt"/>
                <a:cs typeface="+mn-lt"/>
              </a:rPr>
              <a:t>Limited connectivity hampers data processing.</a:t>
            </a:r>
            <a:endParaRPr lang="en-US" sz="2000" dirty="0"/>
          </a:p>
          <a:p>
            <a:pPr marL="342900" indent="-342900">
              <a:buFont typeface="Wingdings"/>
              <a:buChar char="q"/>
            </a:pPr>
            <a:endParaRPr lang="en-US" sz="2000">
              <a:ea typeface="+mn-lt"/>
              <a:cs typeface="+mn-lt"/>
            </a:endParaRPr>
          </a:p>
          <a:p>
            <a:pPr marL="342900" indent="-342900">
              <a:buFont typeface="Wingdings"/>
              <a:buChar char="q"/>
            </a:pPr>
            <a:r>
              <a:rPr lang="en-US" sz="2000" dirty="0">
                <a:ea typeface="+mn-lt"/>
                <a:cs typeface="+mn-lt"/>
              </a:rPr>
              <a:t>Impact:</a:t>
            </a:r>
          </a:p>
          <a:p>
            <a:pPr marL="800100" lvl="1" indent="-342900">
              <a:buFont typeface="Wingdings"/>
              <a:buChar char="q"/>
            </a:pPr>
            <a:r>
              <a:rPr lang="en-US" sz="2000" dirty="0">
                <a:ea typeface="+mn-lt"/>
                <a:cs typeface="+mn-lt"/>
              </a:rPr>
              <a:t>Resource idling, inefficient deployment, extended searches.</a:t>
            </a:r>
            <a:endParaRPr lang="en-US" sz="2000" dirty="0"/>
          </a:p>
          <a:p>
            <a:pPr marL="342900" indent="-342900">
              <a:buFont typeface="Wingdings"/>
              <a:buChar char="q"/>
            </a:pPr>
            <a:endParaRPr lang="en-US" sz="2000">
              <a:ea typeface="+mn-lt"/>
              <a:cs typeface="+mn-lt"/>
            </a:endParaRPr>
          </a:p>
          <a:p>
            <a:pPr marL="342900" indent="-342900">
              <a:buFont typeface="Wingdings"/>
              <a:buChar char="q"/>
            </a:pPr>
            <a:r>
              <a:rPr lang="en-US" sz="2000" dirty="0">
                <a:ea typeface="+mn-lt"/>
                <a:cs typeface="+mn-lt"/>
              </a:rPr>
              <a:t>Solution:</a:t>
            </a:r>
          </a:p>
          <a:p>
            <a:pPr marL="800100" lvl="1" indent="-342900">
              <a:buFont typeface="Wingdings"/>
              <a:buChar char="q"/>
            </a:pPr>
            <a:r>
              <a:rPr lang="en-US" sz="2000" dirty="0">
                <a:ea typeface="+mn-lt"/>
                <a:cs typeface="+mn-lt"/>
              </a:rPr>
              <a:t>Rapid, offline calculation of Total Track Line Length (TLL).</a:t>
            </a:r>
            <a:endParaRPr lang="en-US" sz="2000" dirty="0"/>
          </a:p>
          <a:p>
            <a:pPr marL="800100" lvl="1" indent="-342900">
              <a:buFont typeface="Wingdings"/>
              <a:buChar char="q"/>
            </a:pPr>
            <a:r>
              <a:rPr lang="en-US" sz="2000" dirty="0">
                <a:ea typeface="+mn-lt"/>
                <a:cs typeface="+mn-lt"/>
              </a:rPr>
              <a:t>User-friendly for varied user types.</a:t>
            </a:r>
            <a:endParaRPr lang="en-US" sz="2000"/>
          </a:p>
        </p:txBody>
      </p:sp>
      <p:pic>
        <p:nvPicPr>
          <p:cNvPr id="4" name="Picture 4" descr="3D black question marks with one yellow question mark">
            <a:extLst>
              <a:ext uri="{FF2B5EF4-FFF2-40B4-BE49-F238E27FC236}">
                <a16:creationId xmlns:a16="http://schemas.microsoft.com/office/drawing/2014/main" id="{995400D1-F83F-1118-2111-4B34CD95FA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97811" y="-1535"/>
            <a:ext cx="5191871" cy="1892203"/>
          </a:xfrm>
          <a:prstGeom prst="rect">
            <a:avLst/>
          </a:prstGeom>
        </p:spPr>
      </p:pic>
    </p:spTree>
    <p:extLst>
      <p:ext uri="{BB962C8B-B14F-4D97-AF65-F5344CB8AC3E}">
        <p14:creationId xmlns:p14="http://schemas.microsoft.com/office/powerpoint/2010/main" val="318699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6" name="Freeform: Shape 22">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7" name="Group 24">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26">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Freeform: Shape 33">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6" name="Rectangle 35">
            <a:extLst>
              <a:ext uri="{FF2B5EF4-FFF2-40B4-BE49-F238E27FC236}">
                <a16:creationId xmlns:a16="http://schemas.microsoft.com/office/drawing/2014/main" id="{C387374F-F6AC-498C-A0BC-3B6AE9F7D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63970" y="918323"/>
            <a:ext cx="4266544" cy="2861770"/>
          </a:xfrm>
        </p:spPr>
        <p:txBody>
          <a:bodyPr anchor="b">
            <a:normAutofit/>
          </a:bodyPr>
          <a:lstStyle/>
          <a:p>
            <a:r>
              <a:rPr lang="en-US" dirty="0"/>
              <a:t>Solution Requirement</a:t>
            </a:r>
          </a:p>
        </p:txBody>
      </p:sp>
      <p:graphicFrame>
        <p:nvGraphicFramePr>
          <p:cNvPr id="6" name="Content Placeholder">
            <a:extLst>
              <a:ext uri="{FF2B5EF4-FFF2-40B4-BE49-F238E27FC236}">
                <a16:creationId xmlns:a16="http://schemas.microsoft.com/office/drawing/2014/main" id="{59DF5EA5-4CE0-9E9B-AF44-9E8AEC6CEF62}"/>
              </a:ext>
            </a:extLst>
          </p:cNvPr>
          <p:cNvGraphicFramePr>
            <a:graphicFrameLocks noGrp="1"/>
          </p:cNvGraphicFramePr>
          <p:nvPr>
            <p:ph idx="1"/>
            <p:extLst>
              <p:ext uri="{D42A27DB-BD31-4B8C-83A1-F6EECF244321}">
                <p14:modId xmlns:p14="http://schemas.microsoft.com/office/powerpoint/2010/main" val="22085976"/>
              </p:ext>
            </p:extLst>
          </p:nvPr>
        </p:nvGraphicFramePr>
        <p:xfrm>
          <a:off x="5402620" y="497732"/>
          <a:ext cx="6409566" cy="5685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3" name="Slide Number Placeholder 62">
            <a:extLst>
              <a:ext uri="{FF2B5EF4-FFF2-40B4-BE49-F238E27FC236}">
                <a16:creationId xmlns:a16="http://schemas.microsoft.com/office/drawing/2014/main" id="{D21CDABE-9C06-158A-9FBB-1E9D9BEB72C7}"/>
              </a:ext>
            </a:extLst>
          </p:cNvPr>
          <p:cNvSpPr>
            <a:spLocks noGrp="1"/>
          </p:cNvSpPr>
          <p:nvPr>
            <p:ph type="sldNum" sz="quarter" idx="12"/>
          </p:nvPr>
        </p:nvSpPr>
        <p:spPr/>
        <p:txBody>
          <a:bodyPr/>
          <a:lstStyle/>
          <a:p>
            <a:fld id="{E1076ED0-0DB3-4879-AAE5-5C20D22C1DF4}" type="slidenum">
              <a:rPr lang="en-US" smtClean="0"/>
              <a:t>23</a:t>
            </a:fld>
            <a:endParaRPr lang="en-US"/>
          </a:p>
        </p:txBody>
      </p:sp>
    </p:spTree>
    <p:extLst>
      <p:ext uri="{BB962C8B-B14F-4D97-AF65-F5344CB8AC3E}">
        <p14:creationId xmlns:p14="http://schemas.microsoft.com/office/powerpoint/2010/main" val="285575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A31B682C-0125-44B4-BFF2-91154DCF2BD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D2D10A0C-1604-4C87-B0CD-369FF72672D9}"/>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B28BB094-6C6E-4454-8587-5C4DA0E3166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F2FE044B-24A3-49C3-ACE4-8B302B2B1C9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FC4EEB09-E63F-4FD9-A84E-0EDD7F4CDA0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1B6105FB-7625-4815-9172-0808F8965B6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21D3712C-6436-4632-9909-0B409D437F1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671087B8-EB98-43D3-B7AB-58F687510FB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95E3FBB7-28F4-462F-B616-3261D9685F5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120871EE-FB64-42D1-92E4-385BFBDE4B1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3D197579-2F9E-4AE9-BB27-01D146C7AE74}"/>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D5C0F5CC-EFDA-4A0F-899E-899D5CCA793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0E9CEEAC-CFD7-489C-BB16-04827F375A3A}"/>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AF47AE49-067E-447B-B510-79DCB6B90CF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2F2FA913-9898-4F67-A951-8DBA4DC32A6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Software Solution Pipeline</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4" descr="Timeline&#10;&#10;Description automatically generated">
            <a:extLst>
              <a:ext uri="{FF2B5EF4-FFF2-40B4-BE49-F238E27FC236}">
                <a16:creationId xmlns:a16="http://schemas.microsoft.com/office/drawing/2014/main" id="{B9FD2F65-F45D-8837-7CD9-B3015204C7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1512" y="780864"/>
            <a:ext cx="8782755" cy="7046048"/>
          </a:xfrm>
          <a:prstGeom prst="rect">
            <a:avLst/>
          </a:prstGeom>
        </p:spPr>
      </p:pic>
      <p:sp>
        <p:nvSpPr>
          <p:cNvPr id="3" name="Slide Number Placeholder 2">
            <a:extLst>
              <a:ext uri="{FF2B5EF4-FFF2-40B4-BE49-F238E27FC236}">
                <a16:creationId xmlns:a16="http://schemas.microsoft.com/office/drawing/2014/main" id="{BD5DCD4D-24C5-C361-2213-064242581EC9}"/>
              </a:ext>
            </a:extLst>
          </p:cNvPr>
          <p:cNvSpPr>
            <a:spLocks noGrp="1"/>
          </p:cNvSpPr>
          <p:nvPr>
            <p:ph type="sldNum" sz="quarter" idx="12"/>
          </p:nvPr>
        </p:nvSpPr>
        <p:spPr/>
        <p:txBody>
          <a:bodyPr/>
          <a:lstStyle/>
          <a:p>
            <a:fld id="{E1076ED0-0DB3-4879-AAE5-5C20D22C1DF4}" type="slidenum">
              <a:rPr lang="en-US" smtClean="0"/>
              <a:t>24</a:t>
            </a:fld>
            <a:endParaRPr lang="en-US"/>
          </a:p>
        </p:txBody>
      </p:sp>
    </p:spTree>
    <p:extLst>
      <p:ext uri="{BB962C8B-B14F-4D97-AF65-F5344CB8AC3E}">
        <p14:creationId xmlns:p14="http://schemas.microsoft.com/office/powerpoint/2010/main" val="335064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1" name="Rectangle 87">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17871" y="976160"/>
            <a:ext cx="4767930" cy="1848734"/>
          </a:xfrm>
        </p:spPr>
        <p:txBody>
          <a:bodyPr>
            <a:normAutofit/>
          </a:bodyPr>
          <a:lstStyle/>
          <a:p>
            <a:r>
              <a:rPr lang="en-US" dirty="0"/>
              <a:t>Data Filtering</a:t>
            </a:r>
          </a:p>
        </p:txBody>
      </p:sp>
      <p:sp>
        <p:nvSpPr>
          <p:cNvPr id="112" name="Freeform: Shape 89">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3"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93"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4"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95"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6"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7"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8"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5" descr="Map&#10;&#10;Description automatically generated">
            <a:extLst>
              <a:ext uri="{FF2B5EF4-FFF2-40B4-BE49-F238E27FC236}">
                <a16:creationId xmlns:a16="http://schemas.microsoft.com/office/drawing/2014/main" id="{802E62BA-F4DF-724E-5CA9-FBC8BD2B530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51954" y="565167"/>
            <a:ext cx="4269206" cy="2672853"/>
          </a:xfrm>
          <a:prstGeom prst="rect">
            <a:avLst/>
          </a:prstGeom>
        </p:spPr>
      </p:pic>
      <p:sp>
        <p:nvSpPr>
          <p:cNvPr id="3" name="Content Placeholder"/>
          <p:cNvSpPr>
            <a:spLocks noGrp="1"/>
          </p:cNvSpPr>
          <p:nvPr>
            <p:ph idx="1"/>
          </p:nvPr>
        </p:nvSpPr>
        <p:spPr>
          <a:xfrm>
            <a:off x="517871" y="3299404"/>
            <a:ext cx="4767930" cy="2745750"/>
          </a:xfrm>
        </p:spPr>
        <p:txBody>
          <a:bodyPr vert="horz" lIns="91440" tIns="45720" rIns="91440" bIns="45720" rtlCol="0">
            <a:normAutofit/>
          </a:bodyPr>
          <a:lstStyle/>
          <a:p>
            <a:pPr>
              <a:lnSpc>
                <a:spcPct val="100000"/>
              </a:lnSpc>
            </a:pPr>
            <a:r>
              <a:rPr lang="en-US" sz="1400">
                <a:ea typeface="+mn-lt"/>
                <a:cs typeface="+mn-lt"/>
              </a:rPr>
              <a:t>Eliminate irrelevant, incorrect, or redundant data</a:t>
            </a:r>
            <a:endParaRPr lang="en-US" sz="1400"/>
          </a:p>
          <a:p>
            <a:pPr>
              <a:lnSpc>
                <a:spcPct val="100000"/>
              </a:lnSpc>
            </a:pPr>
            <a:r>
              <a:rPr lang="en-US" sz="1400">
                <a:ea typeface="+mn-lt"/>
                <a:cs typeface="+mn-lt"/>
              </a:rPr>
              <a:t>Improves accuracy and efficiency of Search and Rescue operations</a:t>
            </a:r>
          </a:p>
          <a:p>
            <a:pPr>
              <a:lnSpc>
                <a:spcPct val="100000"/>
              </a:lnSpc>
            </a:pPr>
            <a:endParaRPr lang="en-US" sz="1400">
              <a:ea typeface="+mn-lt"/>
              <a:cs typeface="+mn-lt"/>
            </a:endParaRPr>
          </a:p>
          <a:p>
            <a:pPr>
              <a:lnSpc>
                <a:spcPct val="100000"/>
              </a:lnSpc>
            </a:pPr>
            <a:r>
              <a:rPr lang="en-US" sz="1400">
                <a:ea typeface="+mn-lt"/>
                <a:cs typeface="+mn-lt"/>
              </a:rPr>
              <a:t>Benefits of Data Filtering:</a:t>
            </a:r>
            <a:endParaRPr lang="en-US" sz="1400"/>
          </a:p>
          <a:p>
            <a:pPr marL="285750" indent="-285750">
              <a:lnSpc>
                <a:spcPct val="100000"/>
              </a:lnSpc>
              <a:buChar char="•"/>
            </a:pPr>
            <a:r>
              <a:rPr lang="en-US" sz="1400">
                <a:ea typeface="+mn-lt"/>
                <a:cs typeface="+mn-lt"/>
              </a:rPr>
              <a:t>Enhanced Accuracy</a:t>
            </a:r>
            <a:endParaRPr lang="en-US" sz="1400"/>
          </a:p>
          <a:p>
            <a:pPr marL="285750" indent="-285750">
              <a:lnSpc>
                <a:spcPct val="100000"/>
              </a:lnSpc>
              <a:buChar char="•"/>
            </a:pPr>
            <a:r>
              <a:rPr lang="en-US" sz="1400">
                <a:ea typeface="+mn-lt"/>
                <a:cs typeface="+mn-lt"/>
              </a:rPr>
              <a:t>Improved Efficiency</a:t>
            </a:r>
          </a:p>
          <a:p>
            <a:pPr marL="285750" indent="-285750">
              <a:lnSpc>
                <a:spcPct val="100000"/>
              </a:lnSpc>
              <a:buChar char="•"/>
            </a:pPr>
            <a:r>
              <a:rPr lang="en-US" sz="1400">
                <a:ea typeface="+mn-lt"/>
                <a:cs typeface="+mn-lt"/>
              </a:rPr>
              <a:t>Better Decision Making</a:t>
            </a:r>
            <a:endParaRPr lang="en-US" sz="1400"/>
          </a:p>
        </p:txBody>
      </p:sp>
      <p:pic>
        <p:nvPicPr>
          <p:cNvPr id="7" name="Picture 7" descr="Text&#10;&#10;Description automatically generated">
            <a:extLst>
              <a:ext uri="{FF2B5EF4-FFF2-40B4-BE49-F238E27FC236}">
                <a16:creationId xmlns:a16="http://schemas.microsoft.com/office/drawing/2014/main" id="{CC0C1B2A-A098-F279-15E9-B92DB227FB0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47497" y="4077133"/>
            <a:ext cx="6675454" cy="1828200"/>
          </a:xfrm>
          <a:prstGeom prst="rect">
            <a:avLst/>
          </a:prstGeom>
        </p:spPr>
      </p:pic>
      <p:sp>
        <p:nvSpPr>
          <p:cNvPr id="114" name="Freeform: Shape 99">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5" name="Group 101">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103" name="Freeform: Shape 102">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 name="Freeform: Shape 103">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5" name="Freeform: Shape 104">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7"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8"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a:extLst>
              <a:ext uri="{FF2B5EF4-FFF2-40B4-BE49-F238E27FC236}">
                <a16:creationId xmlns:a16="http://schemas.microsoft.com/office/drawing/2014/main" id="{AA355270-0458-1DD0-5BC8-DE27ACF1CC88}"/>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595959"/>
                </a:solidFill>
              </a:rPr>
              <a:pPr>
                <a:spcAft>
                  <a:spcPts val="600"/>
                </a:spcAft>
              </a:pPr>
              <a:t>25</a:t>
            </a:fld>
            <a:endParaRPr lang="en-US">
              <a:solidFill>
                <a:srgbClr val="595959"/>
              </a:solidFill>
            </a:endParaRPr>
          </a:p>
        </p:txBody>
      </p:sp>
    </p:spTree>
    <p:extLst>
      <p:ext uri="{BB962C8B-B14F-4D97-AF65-F5344CB8AC3E}">
        <p14:creationId xmlns:p14="http://schemas.microsoft.com/office/powerpoint/2010/main" val="336246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4" name="Rectangle 6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4278637"/>
            <a:ext cx="5403515" cy="1897474"/>
          </a:xfrm>
        </p:spPr>
        <p:txBody>
          <a:bodyPr anchor="t">
            <a:normAutofit/>
          </a:bodyPr>
          <a:lstStyle/>
          <a:p>
            <a:r>
              <a:rPr lang="en-US"/>
              <a:t>Algorithm Design</a:t>
            </a:r>
          </a:p>
        </p:txBody>
      </p:sp>
      <p:pic>
        <p:nvPicPr>
          <p:cNvPr id="5" name="Picture 5" descr="A picture containing text, monitor, screen, television&#10;&#10;Description automatically generated">
            <a:extLst>
              <a:ext uri="{FF2B5EF4-FFF2-40B4-BE49-F238E27FC236}">
                <a16:creationId xmlns:a16="http://schemas.microsoft.com/office/drawing/2014/main" id="{E2A6728D-268F-F25A-60C9-1E400EAE561F}"/>
              </a:ext>
            </a:extLst>
          </p:cNvPr>
          <p:cNvPicPr>
            <a:picLocks noChangeAspect="1"/>
          </p:cNvPicPr>
          <p:nvPr/>
        </p:nvPicPr>
        <p:blipFill>
          <a:blip r:embed="rId3"/>
          <a:stretch>
            <a:fillRect/>
          </a:stretch>
        </p:blipFill>
        <p:spPr>
          <a:xfrm>
            <a:off x="1449743" y="618580"/>
            <a:ext cx="3555465" cy="3309318"/>
          </a:xfrm>
          <a:prstGeom prst="rect">
            <a:avLst/>
          </a:prstGeom>
        </p:spPr>
      </p:pic>
      <p:pic>
        <p:nvPicPr>
          <p:cNvPr id="4" name="Picture 4">
            <a:extLst>
              <a:ext uri="{FF2B5EF4-FFF2-40B4-BE49-F238E27FC236}">
                <a16:creationId xmlns:a16="http://schemas.microsoft.com/office/drawing/2014/main" id="{02BF329F-19BE-5F3B-DEEF-D48B1473EAA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41828" y="618580"/>
            <a:ext cx="3597370" cy="3309318"/>
          </a:xfrm>
          <a:prstGeom prst="rect">
            <a:avLst/>
          </a:prstGeom>
        </p:spPr>
      </p:pic>
      <p:grpSp>
        <p:nvGrpSpPr>
          <p:cNvPr id="75"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8756" y="4193514"/>
            <a:ext cx="972241" cy="45718"/>
            <a:chOff x="4886325" y="3371754"/>
            <a:chExt cx="2418492" cy="113728"/>
          </a:xfrm>
          <a:solidFill>
            <a:schemeClr val="accent1"/>
          </a:solidFill>
        </p:grpSpPr>
        <p:sp>
          <p:nvSpPr>
            <p:cNvPr id="65"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6"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7"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0"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6238756" y="4437779"/>
            <a:ext cx="5198232" cy="1738333"/>
          </a:xfrm>
        </p:spPr>
        <p:txBody>
          <a:bodyPr vert="horz" lIns="91440" tIns="45720" rIns="91440" bIns="45720" rtlCol="0" anchor="t">
            <a:noAutofit/>
          </a:bodyPr>
          <a:lstStyle/>
          <a:p>
            <a:pPr>
              <a:lnSpc>
                <a:spcPct val="100000"/>
              </a:lnSpc>
            </a:pPr>
            <a:r>
              <a:rPr lang="en-US" sz="1400" b="1" dirty="0">
                <a:ea typeface="+mn-lt"/>
                <a:cs typeface="+mn-lt"/>
              </a:rPr>
              <a:t>Stage 1: Initial Design &amp; Verification</a:t>
            </a:r>
            <a:endParaRPr lang="en-US" sz="1400" b="1" dirty="0"/>
          </a:p>
          <a:p>
            <a:pPr>
              <a:lnSpc>
                <a:spcPct val="100000"/>
              </a:lnSpc>
            </a:pPr>
            <a:r>
              <a:rPr lang="en-US" sz="1400" dirty="0">
                <a:ea typeface="+mn-lt"/>
                <a:cs typeface="+mn-lt"/>
              </a:rPr>
              <a:t>Design and verify our intersection algorithm via Unity. </a:t>
            </a:r>
            <a:endParaRPr lang="en-US" sz="1400" dirty="0"/>
          </a:p>
          <a:p>
            <a:pPr>
              <a:lnSpc>
                <a:spcPct val="100000"/>
              </a:lnSpc>
            </a:pPr>
            <a:endParaRPr lang="en-US" sz="1400" dirty="0"/>
          </a:p>
          <a:p>
            <a:pPr>
              <a:lnSpc>
                <a:spcPct val="100000"/>
              </a:lnSpc>
            </a:pPr>
            <a:r>
              <a:rPr lang="en-US" sz="1400" b="1" dirty="0">
                <a:latin typeface="Segoe UI"/>
                <a:cs typeface="Segoe UI"/>
              </a:rPr>
              <a:t>Stage 2: Integration and Refactoring</a:t>
            </a:r>
          </a:p>
          <a:p>
            <a:pPr>
              <a:lnSpc>
                <a:spcPct val="100000"/>
              </a:lnSpc>
            </a:pPr>
            <a:r>
              <a:rPr lang="en-US" sz="1400" dirty="0">
                <a:latin typeface="Segoe UI"/>
                <a:cs typeface="Segoe UI"/>
              </a:rPr>
              <a:t>Integrated to Windows Form (</a:t>
            </a:r>
            <a:r>
              <a:rPr lang="en-US" sz="1400" dirty="0" err="1">
                <a:latin typeface="Segoe UI"/>
                <a:cs typeface="Segoe UI"/>
              </a:rPr>
              <a:t>WinForm</a:t>
            </a:r>
            <a:r>
              <a:rPr lang="en-US" sz="1400" dirty="0">
                <a:latin typeface="Segoe UI"/>
                <a:cs typeface="Segoe UI"/>
              </a:rPr>
              <a:t>) via .NET.</a:t>
            </a:r>
          </a:p>
          <a:p>
            <a:pPr>
              <a:lnSpc>
                <a:spcPct val="100000"/>
              </a:lnSpc>
            </a:pPr>
            <a:r>
              <a:rPr lang="en-US" sz="1400" dirty="0">
                <a:latin typeface="Segoe UI"/>
                <a:cs typeface="Segoe UI"/>
              </a:rPr>
              <a:t>Code reworked to adapt Unity-specific libraries to .NET.</a:t>
            </a:r>
            <a:endParaRPr lang="en-US" sz="1400" dirty="0"/>
          </a:p>
          <a:p>
            <a:pPr>
              <a:lnSpc>
                <a:spcPct val="100000"/>
              </a:lnSpc>
            </a:pPr>
            <a:endParaRPr lang="en-US" sz="1400" dirty="0"/>
          </a:p>
        </p:txBody>
      </p:sp>
      <p:sp>
        <p:nvSpPr>
          <p:cNvPr id="6" name="Slide Number Placeholder 5">
            <a:extLst>
              <a:ext uri="{FF2B5EF4-FFF2-40B4-BE49-F238E27FC236}">
                <a16:creationId xmlns:a16="http://schemas.microsoft.com/office/drawing/2014/main" id="{28CA45F7-E3DB-6DBF-C015-818BF45D11A0}"/>
              </a:ext>
            </a:extLst>
          </p:cNvPr>
          <p:cNvSpPr>
            <a:spLocks noGrp="1"/>
          </p:cNvSpPr>
          <p:nvPr>
            <p:ph type="sldNum" sz="quarter" idx="12"/>
          </p:nvPr>
        </p:nvSpPr>
        <p:spPr/>
        <p:txBody>
          <a:bodyPr/>
          <a:lstStyle/>
          <a:p>
            <a:fld id="{E1076ED0-0DB3-4879-AAE5-5C20D22C1DF4}" type="slidenum">
              <a:rPr lang="en-US" smtClean="0"/>
              <a:t>26</a:t>
            </a:fld>
            <a:endParaRPr lang="en-US"/>
          </a:p>
        </p:txBody>
      </p:sp>
    </p:spTree>
    <p:extLst>
      <p:ext uri="{BB962C8B-B14F-4D97-AF65-F5344CB8AC3E}">
        <p14:creationId xmlns:p14="http://schemas.microsoft.com/office/powerpoint/2010/main" val="197674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8" name="Rectangle 46">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6389915" y="787068"/>
            <a:ext cx="4213359" cy="1890665"/>
          </a:xfrm>
        </p:spPr>
        <p:txBody>
          <a:bodyPr anchor="b">
            <a:normAutofit/>
          </a:bodyPr>
          <a:lstStyle/>
          <a:p>
            <a:r>
              <a:rPr lang="en-US" dirty="0"/>
              <a:t>Algorithm Verification</a:t>
            </a:r>
          </a:p>
        </p:txBody>
      </p:sp>
      <p:pic>
        <p:nvPicPr>
          <p:cNvPr id="5" name="Picture 5" descr="Map&#10;&#10;Description automatically generated">
            <a:extLst>
              <a:ext uri="{FF2B5EF4-FFF2-40B4-BE49-F238E27FC236}">
                <a16:creationId xmlns:a16="http://schemas.microsoft.com/office/drawing/2014/main" id="{58883237-98E1-4083-9FEA-C4137E536B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3069" y="3220661"/>
            <a:ext cx="3372261" cy="3154213"/>
          </a:xfrm>
          <a:prstGeom prst="rect">
            <a:avLst/>
          </a:prstGeom>
        </p:spPr>
      </p:pic>
      <p:grpSp>
        <p:nvGrpSpPr>
          <p:cNvPr id="69" name="Graphic 78">
            <a:extLst>
              <a:ext uri="{FF2B5EF4-FFF2-40B4-BE49-F238E27FC236}">
                <a16:creationId xmlns:a16="http://schemas.microsoft.com/office/drawing/2014/main" id="{5E46079A-4648-465E-9D1A-479174C99F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71728" y="3092185"/>
            <a:ext cx="972241" cy="45718"/>
            <a:chOff x="4886325" y="3371754"/>
            <a:chExt cx="2418492" cy="113728"/>
          </a:xfrm>
          <a:solidFill>
            <a:schemeClr val="accent1"/>
          </a:solidFill>
        </p:grpSpPr>
        <p:sp>
          <p:nvSpPr>
            <p:cNvPr id="50" name="Graphic 78">
              <a:extLst>
                <a:ext uri="{FF2B5EF4-FFF2-40B4-BE49-F238E27FC236}">
                  <a16:creationId xmlns:a16="http://schemas.microsoft.com/office/drawing/2014/main" id="{A3BA42E0-6D8E-44BF-AC6B-5FB25C200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1" name="Graphic 78">
              <a:extLst>
                <a:ext uri="{FF2B5EF4-FFF2-40B4-BE49-F238E27FC236}">
                  <a16:creationId xmlns:a16="http://schemas.microsoft.com/office/drawing/2014/main" id="{91EF6403-FD18-4EC0-840F-8F70F3494B3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2" name="Graphic 78">
                <a:extLst>
                  <a:ext uri="{FF2B5EF4-FFF2-40B4-BE49-F238E27FC236}">
                    <a16:creationId xmlns:a16="http://schemas.microsoft.com/office/drawing/2014/main" id="{92B6AD13-0D11-4C0C-A362-E048C9732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3" name="Graphic 78">
                <a:extLst>
                  <a:ext uri="{FF2B5EF4-FFF2-40B4-BE49-F238E27FC236}">
                    <a16:creationId xmlns:a16="http://schemas.microsoft.com/office/drawing/2014/main" id="{61DDD1A9-F0A4-4900-9DEF-F6B383361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4" name="Graphic 78">
                <a:extLst>
                  <a:ext uri="{FF2B5EF4-FFF2-40B4-BE49-F238E27FC236}">
                    <a16:creationId xmlns:a16="http://schemas.microsoft.com/office/drawing/2014/main" id="{F26977AE-F962-40FD-945B-D1E106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5" name="Graphic 78">
                <a:extLst>
                  <a:ext uri="{FF2B5EF4-FFF2-40B4-BE49-F238E27FC236}">
                    <a16:creationId xmlns:a16="http://schemas.microsoft.com/office/drawing/2014/main" id="{6078955A-1871-4463-B23D-8AD33984CD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6" name="Picture 16" descr="Text&#10;&#10;Description automatically generated">
            <a:extLst>
              <a:ext uri="{FF2B5EF4-FFF2-40B4-BE49-F238E27FC236}">
                <a16:creationId xmlns:a16="http://schemas.microsoft.com/office/drawing/2014/main" id="{B7C1693C-AF5B-ED1C-B542-7F87DA27BA6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3"/>
          <a:stretch/>
        </p:blipFill>
        <p:spPr>
          <a:xfrm>
            <a:off x="816609" y="561886"/>
            <a:ext cx="3876350" cy="2320327"/>
          </a:xfrm>
          <a:prstGeom prst="rect">
            <a:avLst/>
          </a:prstGeom>
        </p:spPr>
      </p:pic>
      <p:sp>
        <p:nvSpPr>
          <p:cNvPr id="70" name="Freeform: Shape 56">
            <a:extLst>
              <a:ext uri="{FF2B5EF4-FFF2-40B4-BE49-F238E27FC236}">
                <a16:creationId xmlns:a16="http://schemas.microsoft.com/office/drawing/2014/main" id="{62F1D297-74F5-4948-9655-BC87A30A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868436"/>
            <a:ext cx="5486401" cy="989564"/>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1" name="Group 58">
            <a:extLst>
              <a:ext uri="{FF2B5EF4-FFF2-40B4-BE49-F238E27FC236}">
                <a16:creationId xmlns:a16="http://schemas.microsoft.com/office/drawing/2014/main" id="{756DB040-BB4B-446D-9172-7253A5660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9410" y="5458010"/>
            <a:ext cx="793055" cy="718198"/>
            <a:chOff x="10948005" y="3272152"/>
            <a:chExt cx="868640" cy="786648"/>
          </a:xfrm>
          <a:solidFill>
            <a:schemeClr val="accent1"/>
          </a:solidFill>
        </p:grpSpPr>
        <p:sp>
          <p:nvSpPr>
            <p:cNvPr id="60" name="Freeform: Shape 59">
              <a:extLst>
                <a:ext uri="{FF2B5EF4-FFF2-40B4-BE49-F238E27FC236}">
                  <a16:creationId xmlns:a16="http://schemas.microsoft.com/office/drawing/2014/main" id="{58AE7480-26E8-4D60-9ABF-DF801570B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Freeform: Shape 60">
              <a:extLst>
                <a:ext uri="{FF2B5EF4-FFF2-40B4-BE49-F238E27FC236}">
                  <a16:creationId xmlns:a16="http://schemas.microsoft.com/office/drawing/2014/main" id="{3644645D-B360-4E3D-A96A-6D9CE4F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 name="Freeform: Shape 61">
              <a:extLst>
                <a:ext uri="{FF2B5EF4-FFF2-40B4-BE49-F238E27FC236}">
                  <a16:creationId xmlns:a16="http://schemas.microsoft.com/office/drawing/2014/main" id="{E99C8E1E-3260-4E6A-83CA-933468316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Graphic 12">
              <a:extLst>
                <a:ext uri="{FF2B5EF4-FFF2-40B4-BE49-F238E27FC236}">
                  <a16:creationId xmlns:a16="http://schemas.microsoft.com/office/drawing/2014/main" id="{3A551C21-5423-4320-86B3-CA6956E70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4" name="Graphic 15">
              <a:extLst>
                <a:ext uri="{FF2B5EF4-FFF2-40B4-BE49-F238E27FC236}">
                  <a16:creationId xmlns:a16="http://schemas.microsoft.com/office/drawing/2014/main" id="{6D1A9E3F-8323-45A6-B267-8EA6B1A00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5" name="Graphic 15">
              <a:extLst>
                <a:ext uri="{FF2B5EF4-FFF2-40B4-BE49-F238E27FC236}">
                  <a16:creationId xmlns:a16="http://schemas.microsoft.com/office/drawing/2014/main" id="{F4049F71-8749-4860-8F6D-611D459A9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9D62868-92E4-42DF-9CF9-A9190CC14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Content Placeholder 19">
            <a:extLst>
              <a:ext uri="{FF2B5EF4-FFF2-40B4-BE49-F238E27FC236}">
                <a16:creationId xmlns:a16="http://schemas.microsoft.com/office/drawing/2014/main" id="{5459872F-E4EB-3011-CBE2-E45D7775885D}"/>
              </a:ext>
            </a:extLst>
          </p:cNvPr>
          <p:cNvSpPr>
            <a:spLocks noGrp="1"/>
          </p:cNvSpPr>
          <p:nvPr>
            <p:ph idx="1"/>
          </p:nvPr>
        </p:nvSpPr>
        <p:spPr>
          <a:xfrm>
            <a:off x="6389915" y="3429000"/>
            <a:ext cx="4213359" cy="2641930"/>
          </a:xfrm>
        </p:spPr>
        <p:txBody>
          <a:bodyPr vert="horz" lIns="91440" tIns="45720" rIns="91440" bIns="45720" rtlCol="0">
            <a:normAutofit/>
          </a:bodyPr>
          <a:lstStyle/>
          <a:p>
            <a:r>
              <a:rPr lang="en-US" dirty="0"/>
              <a:t>Algorithmic computation results </a:t>
            </a:r>
          </a:p>
          <a:p>
            <a:r>
              <a:rPr lang="en-US" dirty="0"/>
              <a:t>VS </a:t>
            </a:r>
          </a:p>
          <a:p>
            <a:r>
              <a:rPr lang="en-US"/>
              <a:t>SarTopo</a:t>
            </a:r>
            <a:r>
              <a:rPr lang="en-US" dirty="0"/>
              <a:t> manually traced results</a:t>
            </a:r>
            <a:endParaRPr lang="en-US"/>
          </a:p>
        </p:txBody>
      </p:sp>
      <p:sp>
        <p:nvSpPr>
          <p:cNvPr id="3" name="Slide Number Placeholder 2">
            <a:extLst>
              <a:ext uri="{FF2B5EF4-FFF2-40B4-BE49-F238E27FC236}">
                <a16:creationId xmlns:a16="http://schemas.microsoft.com/office/drawing/2014/main" id="{5044FF98-01FD-E343-8D2F-C10D26AF445A}"/>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smtClean="0"/>
              <a:pPr>
                <a:spcAft>
                  <a:spcPts val="600"/>
                </a:spcAft>
              </a:pPr>
              <a:t>27</a:t>
            </a:fld>
            <a:endParaRPr lang="en-US"/>
          </a:p>
        </p:txBody>
      </p:sp>
    </p:spTree>
    <p:extLst>
      <p:ext uri="{BB962C8B-B14F-4D97-AF65-F5344CB8AC3E}">
        <p14:creationId xmlns:p14="http://schemas.microsoft.com/office/powerpoint/2010/main" val="1626314634"/>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03306" y="3819196"/>
            <a:ext cx="5512288" cy="1897474"/>
          </a:xfrm>
        </p:spPr>
        <p:txBody>
          <a:bodyPr anchor="t">
            <a:normAutofit/>
          </a:bodyPr>
          <a:lstStyle/>
          <a:p>
            <a:r>
              <a:rPr lang="en-US" dirty="0"/>
              <a:t>Modular Architecture</a:t>
            </a:r>
          </a:p>
        </p:txBody>
      </p:sp>
      <p:pic>
        <p:nvPicPr>
          <p:cNvPr id="7" name="Picture 7" descr="Graphical user interface, application&#10;&#10;Description automatically generated">
            <a:extLst>
              <a:ext uri="{FF2B5EF4-FFF2-40B4-BE49-F238E27FC236}">
                <a16:creationId xmlns:a16="http://schemas.microsoft.com/office/drawing/2014/main" id="{608A073B-31F6-4F29-A63A-E9F510CD771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5170" y="481586"/>
            <a:ext cx="11087101" cy="3431928"/>
          </a:xfrm>
          <a:prstGeom prst="rect">
            <a:avLst/>
          </a:prstGeom>
        </p:spPr>
      </p:pic>
      <p:grpSp>
        <p:nvGrpSpPr>
          <p:cNvPr id="83"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74231" y="3908816"/>
            <a:ext cx="1061657" cy="412258"/>
            <a:chOff x="4663708" y="2451855"/>
            <a:chExt cx="2640919" cy="1025531"/>
          </a:xfrm>
          <a:solidFill>
            <a:schemeClr val="accent1"/>
          </a:solidFill>
        </p:grpSpPr>
        <p:sp>
          <p:nvSpPr>
            <p:cNvPr id="84"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5"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663708" y="2451855"/>
              <a:ext cx="2631870" cy="1025531"/>
              <a:chOff x="4663708" y="2451855"/>
              <a:chExt cx="2631870" cy="1025531"/>
            </a:xfrm>
            <a:grpFill/>
          </p:grpSpPr>
          <p:sp>
            <p:nvSpPr>
              <p:cNvPr id="86"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9"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3708" y="2451855"/>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6166537" y="4149436"/>
            <a:ext cx="5198232" cy="2834580"/>
          </a:xfrm>
        </p:spPr>
        <p:txBody>
          <a:bodyPr vert="horz" lIns="91440" tIns="45720" rIns="91440" bIns="45720" rtlCol="0" anchor="t">
            <a:noAutofit/>
          </a:bodyPr>
          <a:lstStyle/>
          <a:p>
            <a:pPr>
              <a:lnSpc>
                <a:spcPct val="100000"/>
              </a:lnSpc>
            </a:pPr>
            <a:r>
              <a:rPr lang="en-US" sz="1600" dirty="0">
                <a:ea typeface="+mn-lt"/>
                <a:cs typeface="+mn-lt"/>
              </a:rPr>
              <a:t>Separation of Concerns: </a:t>
            </a:r>
            <a:endParaRPr lang="en-US"/>
          </a:p>
          <a:p>
            <a:pPr marL="285750" lvl="1" indent="-285750">
              <a:lnSpc>
                <a:spcPct val="100000"/>
              </a:lnSpc>
              <a:buFont typeface="Wingdings" panose="020B0604020202020204" pitchFamily="34" charset="0"/>
              <a:buChar char="Ø"/>
            </a:pPr>
            <a:r>
              <a:rPr lang="en-US" sz="1400" dirty="0">
                <a:ea typeface="+mn-lt"/>
                <a:cs typeface="+mn-lt"/>
              </a:rPr>
              <a:t>Each module designed for specific functionality. </a:t>
            </a:r>
          </a:p>
          <a:p>
            <a:pPr marL="285750" lvl="1" indent="-285750">
              <a:lnSpc>
                <a:spcPct val="100000"/>
              </a:lnSpc>
              <a:buFont typeface="Wingdings" panose="020B0604020202020204" pitchFamily="34" charset="0"/>
              <a:buChar char="Ø"/>
            </a:pPr>
            <a:r>
              <a:rPr lang="en-US" sz="1400" dirty="0">
                <a:ea typeface="+mn-lt"/>
                <a:cs typeface="+mn-lt"/>
              </a:rPr>
              <a:t>Clean, manageable codebase.</a:t>
            </a:r>
            <a:endParaRPr lang="en-US" sz="1400"/>
          </a:p>
          <a:p>
            <a:pPr marL="285750" indent="-285750">
              <a:lnSpc>
                <a:spcPct val="100000"/>
              </a:lnSpc>
              <a:buFont typeface="Wingdings" panose="020B0604020202020204" pitchFamily="34" charset="0"/>
              <a:buChar char="Ø"/>
            </a:pPr>
            <a:endParaRPr lang="en-US" sz="1600" dirty="0">
              <a:ea typeface="+mn-lt"/>
              <a:cs typeface="+mn-lt"/>
            </a:endParaRPr>
          </a:p>
          <a:p>
            <a:pPr>
              <a:lnSpc>
                <a:spcPct val="100000"/>
              </a:lnSpc>
            </a:pPr>
            <a:r>
              <a:rPr lang="en-US" sz="1600" dirty="0">
                <a:ea typeface="+mn-lt"/>
                <a:cs typeface="+mn-lt"/>
              </a:rPr>
              <a:t>High Cohesion &amp; Low Coupling: </a:t>
            </a:r>
          </a:p>
          <a:p>
            <a:pPr marL="285750" lvl="1" indent="-285750">
              <a:lnSpc>
                <a:spcPct val="100000"/>
              </a:lnSpc>
              <a:buFont typeface="Wingdings" panose="020B0604020202020204" pitchFamily="34" charset="0"/>
              <a:buChar char="Ø"/>
            </a:pPr>
            <a:r>
              <a:rPr lang="en-US" sz="1400" dirty="0">
                <a:ea typeface="+mn-lt"/>
                <a:cs typeface="+mn-lt"/>
              </a:rPr>
              <a:t>High internal consistency</a:t>
            </a:r>
          </a:p>
          <a:p>
            <a:pPr marL="285750" lvl="1" indent="-285750">
              <a:lnSpc>
                <a:spcPct val="100000"/>
              </a:lnSpc>
              <a:buFont typeface="Wingdings" panose="020B0604020202020204" pitchFamily="34" charset="0"/>
              <a:buChar char="Ø"/>
            </a:pPr>
            <a:r>
              <a:rPr lang="en-US" sz="1400" dirty="0">
                <a:ea typeface="+mn-lt"/>
                <a:cs typeface="+mn-lt"/>
              </a:rPr>
              <a:t>Minimal dependency</a:t>
            </a:r>
          </a:p>
          <a:p>
            <a:pPr marL="285750" lvl="1" indent="-285750">
              <a:lnSpc>
                <a:spcPct val="100000"/>
              </a:lnSpc>
              <a:buFont typeface="Wingdings" panose="020B0604020202020204" pitchFamily="34" charset="0"/>
              <a:buChar char="Ø"/>
            </a:pPr>
            <a:r>
              <a:rPr lang="en-US" sz="1400" dirty="0">
                <a:ea typeface="+mn-lt"/>
                <a:cs typeface="+mn-lt"/>
              </a:rPr>
              <a:t>Robustness and easier maintenance.</a:t>
            </a:r>
            <a:endParaRPr lang="en-US" sz="1400"/>
          </a:p>
          <a:p>
            <a:pPr>
              <a:lnSpc>
                <a:spcPct val="100000"/>
              </a:lnSpc>
            </a:pPr>
            <a:endParaRPr lang="en-US" sz="1600" dirty="0"/>
          </a:p>
        </p:txBody>
      </p:sp>
      <p:sp>
        <p:nvSpPr>
          <p:cNvPr id="5" name="Slide Number Placeholder 4">
            <a:extLst>
              <a:ext uri="{FF2B5EF4-FFF2-40B4-BE49-F238E27FC236}">
                <a16:creationId xmlns:a16="http://schemas.microsoft.com/office/drawing/2014/main" id="{E063CAE3-0D36-059D-5773-75A310491741}"/>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smtClean="0"/>
              <a:pPr>
                <a:spcAft>
                  <a:spcPts val="600"/>
                </a:spcAft>
              </a:pPr>
              <a:t>28</a:t>
            </a:fld>
            <a:endParaRPr lang="en-US"/>
          </a:p>
        </p:txBody>
      </p:sp>
    </p:spTree>
    <p:extLst>
      <p:ext uri="{BB962C8B-B14F-4D97-AF65-F5344CB8AC3E}">
        <p14:creationId xmlns:p14="http://schemas.microsoft.com/office/powerpoint/2010/main" val="254513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3273048" y="8018"/>
            <a:ext cx="5054266" cy="1455091"/>
          </a:xfrm>
        </p:spPr>
        <p:txBody>
          <a:bodyPr>
            <a:normAutofit/>
          </a:bodyPr>
          <a:lstStyle/>
          <a:p>
            <a:r>
              <a:rPr lang="en-US" dirty="0"/>
              <a:t>UI Evolution -- CLI</a:t>
            </a:r>
          </a:p>
        </p:txBody>
      </p:sp>
      <p:pic>
        <p:nvPicPr>
          <p:cNvPr id="5" name="Picture 6" descr="Text&#10;&#10;Description automatically generated">
            <a:extLst>
              <a:ext uri="{FF2B5EF4-FFF2-40B4-BE49-F238E27FC236}">
                <a16:creationId xmlns:a16="http://schemas.microsoft.com/office/drawing/2014/main" id="{9EB44050-1BB3-662B-0C15-E58BC35FED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760" y="2511092"/>
            <a:ext cx="3499649" cy="3121228"/>
          </a:xfrm>
          <a:prstGeom prst="rect">
            <a:avLst/>
          </a:prstGeom>
        </p:spPr>
      </p:pic>
      <p:sp>
        <p:nvSpPr>
          <p:cNvPr id="40" name="Freeform: Shape 3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76815" y="1623494"/>
            <a:ext cx="2997983" cy="1004081"/>
            <a:chOff x="-152988" y="979637"/>
            <a:chExt cx="7457615" cy="2497749"/>
          </a:xfrm>
          <a:solidFill>
            <a:schemeClr val="accent1"/>
          </a:solidFill>
        </p:grpSpPr>
        <p:sp>
          <p:nvSpPr>
            <p:cNvPr id="4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52988" y="979637"/>
              <a:ext cx="7448566" cy="2497749"/>
              <a:chOff x="-152988" y="979637"/>
              <a:chExt cx="7448566" cy="2497749"/>
            </a:xfrm>
            <a:grpFill/>
          </p:grpSpPr>
          <p:sp>
            <p:nvSpPr>
              <p:cNvPr id="4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2988" y="979637"/>
                <a:ext cx="2418107"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pSp>
        <p:nvGrpSpPr>
          <p:cNvPr id="33" name="Group 32">
            <a:extLst>
              <a:ext uri="{FF2B5EF4-FFF2-40B4-BE49-F238E27FC236}">
                <a16:creationId xmlns:a16="http://schemas.microsoft.com/office/drawing/2014/main" id="{B748DA05-B66E-D83A-F112-C40F3C0CD946}"/>
              </a:ext>
              <a:ext uri="{C183D7F6-B498-43B3-948B-1728B52AA6E4}">
                <adec:decorative xmlns:adec="http://schemas.microsoft.com/office/drawing/2017/decorative" val="1"/>
              </a:ext>
            </a:extLst>
          </p:cNvPr>
          <p:cNvGrpSpPr>
            <a:grpSpLocks noGrp="1" noUngrp="1" noRot="1" noChangeAspect="1" noMove="1" noResize="1"/>
          </p:cNvGrpSpPr>
          <p:nvPr/>
        </p:nvGrpSpPr>
        <p:grpSpPr>
          <a:xfrm>
            <a:off x="10776050" y="5204024"/>
            <a:ext cx="886141" cy="802496"/>
            <a:chOff x="10776050" y="5204025"/>
            <a:chExt cx="868640" cy="786648"/>
          </a:xfrm>
          <a:solidFill>
            <a:schemeClr val="accent1"/>
          </a:solidFill>
        </p:grpSpPr>
        <p:sp>
          <p:nvSpPr>
            <p:cNvPr id="37" name="Freeform: Shape 36">
              <a:extLst>
                <a:ext uri="{FF2B5EF4-FFF2-40B4-BE49-F238E27FC236}">
                  <a16:creationId xmlns:a16="http://schemas.microsoft.com/office/drawing/2014/main" id="{1FE2CBD1-8E00-5EED-C3F1-4AB96EF3645A}"/>
                </a:ext>
                <a:ext uri="{C183D7F6-B498-43B3-948B-1728B52AA6E4}">
                  <adec:decorative xmlns:adec="http://schemas.microsoft.com/office/drawing/2017/decorative" val="1"/>
                </a:ext>
              </a:extLst>
            </p:cNvPr>
            <p:cNvSpPr/>
            <p:nvPr/>
          </p:nvSpPr>
          <p:spPr>
            <a:xfrm>
              <a:off x="11022362" y="5876761"/>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9" name="Freeform: Shape 38">
              <a:extLst>
                <a:ext uri="{FF2B5EF4-FFF2-40B4-BE49-F238E27FC236}">
                  <a16:creationId xmlns:a16="http://schemas.microsoft.com/office/drawing/2014/main" id="{F35A3B28-6E20-BEAF-5ACD-B9C1C957D15E}"/>
                </a:ext>
                <a:ext uri="{C183D7F6-B498-43B3-948B-1728B52AA6E4}">
                  <adec:decorative xmlns:adec="http://schemas.microsoft.com/office/drawing/2017/decorative" val="1"/>
                </a:ext>
              </a:extLst>
            </p:cNvPr>
            <p:cNvSpPr/>
            <p:nvPr/>
          </p:nvSpPr>
          <p:spPr>
            <a:xfrm>
              <a:off x="10781090" y="5740303"/>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 name="Freeform: Shape 40">
              <a:extLst>
                <a:ext uri="{FF2B5EF4-FFF2-40B4-BE49-F238E27FC236}">
                  <a16:creationId xmlns:a16="http://schemas.microsoft.com/office/drawing/2014/main" id="{DE1F2FB2-B65E-34FB-3FEC-D2818CACF357}"/>
                </a:ext>
                <a:ext uri="{C183D7F6-B498-43B3-948B-1728B52AA6E4}">
                  <adec:decorative xmlns:adec="http://schemas.microsoft.com/office/drawing/2017/decorative" val="1"/>
                </a:ext>
              </a:extLst>
            </p:cNvPr>
            <p:cNvSpPr/>
            <p:nvPr/>
          </p:nvSpPr>
          <p:spPr>
            <a:xfrm>
              <a:off x="11512569" y="5839409"/>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339DB90B-1115-9F55-4C95-F404D3DEDE8C}"/>
                </a:ext>
                <a:ext uri="{C183D7F6-B498-43B3-948B-1728B52AA6E4}">
                  <adec:decorative xmlns:adec="http://schemas.microsoft.com/office/drawing/2017/decorative" val="1"/>
                </a:ext>
              </a:extLst>
            </p:cNvPr>
            <p:cNvSpPr/>
            <p:nvPr/>
          </p:nvSpPr>
          <p:spPr>
            <a:xfrm>
              <a:off x="10970186" y="5204025"/>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Graphic 15">
              <a:extLst>
                <a:ext uri="{FF2B5EF4-FFF2-40B4-BE49-F238E27FC236}">
                  <a16:creationId xmlns:a16="http://schemas.microsoft.com/office/drawing/2014/main" id="{0BB2FEAB-9986-FD79-E736-6217336BA286}"/>
                </a:ext>
                <a:ext uri="{C183D7F6-B498-43B3-948B-1728B52AA6E4}">
                  <adec:decorative xmlns:adec="http://schemas.microsoft.com/office/drawing/2017/decorative" val="1"/>
                </a:ext>
              </a:extLst>
            </p:cNvPr>
            <p:cNvSpPr/>
            <p:nvPr/>
          </p:nvSpPr>
          <p:spPr>
            <a:xfrm>
              <a:off x="11430181" y="5310971"/>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Graphic 15">
              <a:extLst>
                <a:ext uri="{FF2B5EF4-FFF2-40B4-BE49-F238E27FC236}">
                  <a16:creationId xmlns:a16="http://schemas.microsoft.com/office/drawing/2014/main" id="{FC1CDED4-28B7-6841-C4C5-0925A8A77ACC}"/>
                </a:ext>
                <a:ext uri="{C183D7F6-B498-43B3-948B-1728B52AA6E4}">
                  <adec:decorative xmlns:adec="http://schemas.microsoft.com/office/drawing/2017/decorative" val="1"/>
                </a:ext>
              </a:extLst>
            </p:cNvPr>
            <p:cNvSpPr/>
            <p:nvPr/>
          </p:nvSpPr>
          <p:spPr>
            <a:xfrm>
              <a:off x="10776050" y="543596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34D28BE3-4554-5A7C-ADB6-8748D0CA1A4B}"/>
                </a:ext>
                <a:ext uri="{C183D7F6-B498-43B3-948B-1728B52AA6E4}">
                  <adec:decorative xmlns:adec="http://schemas.microsoft.com/office/drawing/2017/decorative" val="1"/>
                </a:ext>
              </a:extLst>
            </p:cNvPr>
            <p:cNvSpPr/>
            <p:nvPr/>
          </p:nvSpPr>
          <p:spPr>
            <a:xfrm>
              <a:off x="11171772" y="5598437"/>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54" name="Arrow: Chevron 53">
            <a:extLst>
              <a:ext uri="{FF2B5EF4-FFF2-40B4-BE49-F238E27FC236}">
                <a16:creationId xmlns:a16="http://schemas.microsoft.com/office/drawing/2014/main" id="{5144AD23-BC79-C2FE-52DB-B2E273A69A33}"/>
              </a:ext>
            </a:extLst>
          </p:cNvPr>
          <p:cNvSpPr/>
          <p:nvPr/>
        </p:nvSpPr>
        <p:spPr>
          <a:xfrm>
            <a:off x="3744174" y="3795244"/>
            <a:ext cx="479777" cy="479777"/>
          </a:xfrm>
          <a:prstGeom prst="chevron">
            <a:avLst/>
          </a:prstGeom>
          <a:solidFill>
            <a:schemeClr val="accent6">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FAD1CAF3-27B3-E96B-87B7-336E1338E57F}"/>
              </a:ext>
            </a:extLst>
          </p:cNvPr>
          <p:cNvSpPr>
            <a:spLocks noGrp="1"/>
          </p:cNvSpPr>
          <p:nvPr>
            <p:ph type="sldNum" sz="quarter" idx="12"/>
          </p:nvPr>
        </p:nvSpPr>
        <p:spPr/>
        <p:txBody>
          <a:bodyPr/>
          <a:lstStyle/>
          <a:p>
            <a:fld id="{E1076ED0-0DB3-4879-AAE5-5C20D22C1DF4}" type="slidenum">
              <a:rPr lang="en-US" smtClean="0"/>
              <a:t>29</a:t>
            </a:fld>
            <a:endParaRPr lang="en-US"/>
          </a:p>
        </p:txBody>
      </p:sp>
      <p:pic>
        <p:nvPicPr>
          <p:cNvPr id="6" name="Picture 6" descr="A picture containing graphical user interface&#10;&#10;Description automatically generated">
            <a:extLst>
              <a:ext uri="{FF2B5EF4-FFF2-40B4-BE49-F238E27FC236}">
                <a16:creationId xmlns:a16="http://schemas.microsoft.com/office/drawing/2014/main" id="{E1BC3061-9F64-446A-2E69-7EC46B8B06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39119" y="2371548"/>
            <a:ext cx="7854591" cy="3407734"/>
          </a:xfrm>
          <a:prstGeom prst="rect">
            <a:avLst/>
          </a:prstGeom>
        </p:spPr>
      </p:pic>
    </p:spTree>
    <p:extLst>
      <p:ext uri="{BB962C8B-B14F-4D97-AF65-F5344CB8AC3E}">
        <p14:creationId xmlns:p14="http://schemas.microsoft.com/office/powerpoint/2010/main" val="1984025601"/>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950173" cy="1455091"/>
          </a:xfrm>
        </p:spPr>
        <p:txBody>
          <a:bodyPr>
            <a:normAutofit/>
          </a:bodyPr>
          <a:lstStyle/>
          <a:p>
            <a:r>
              <a:rPr lang="en-US" dirty="0"/>
              <a:t>Introduction</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b="1"/>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b="1"/>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b="1"/>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b="1"/>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b="1"/>
              </a:p>
            </p:txBody>
          </p:sp>
        </p:grpSp>
      </p:grpSp>
      <p:sp>
        <p:nvSpPr>
          <p:cNvPr id="48" name="Freeform: Shape 47">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b="1"/>
            </a:p>
          </p:txBody>
        </p:sp>
        <p:sp>
          <p:nvSpPr>
            <p:cNvPr id="55"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6"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7" name="Freeform: Shape 56">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8" name="Group 17">
            <a:extLst>
              <a:ext uri="{FF2B5EF4-FFF2-40B4-BE49-F238E27FC236}">
                <a16:creationId xmlns:a16="http://schemas.microsoft.com/office/drawing/2014/main" id="{017F6573-CFD7-3656-3EC9-F95F545F7D29}"/>
              </a:ext>
            </a:extLst>
          </p:cNvPr>
          <p:cNvGrpSpPr/>
          <p:nvPr/>
        </p:nvGrpSpPr>
        <p:grpSpPr>
          <a:xfrm>
            <a:off x="1015999" y="2991556"/>
            <a:ext cx="10264421" cy="2212664"/>
            <a:chOff x="973666" y="3175000"/>
            <a:chExt cx="10264421" cy="2212664"/>
          </a:xfrm>
        </p:grpSpPr>
        <p:sp>
          <p:nvSpPr>
            <p:cNvPr id="11" name="Oval 10">
              <a:extLst>
                <a:ext uri="{FF2B5EF4-FFF2-40B4-BE49-F238E27FC236}">
                  <a16:creationId xmlns:a16="http://schemas.microsoft.com/office/drawing/2014/main" id="{856CD3DE-9B7E-A225-67A1-08D3E67CB922}"/>
                </a:ext>
              </a:extLst>
            </p:cNvPr>
            <p:cNvSpPr/>
            <p:nvPr/>
          </p:nvSpPr>
          <p:spPr>
            <a:xfrm>
              <a:off x="1329023" y="3541082"/>
              <a:ext cx="914400" cy="9144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1</a:t>
              </a:r>
            </a:p>
          </p:txBody>
        </p:sp>
        <p:sp>
          <p:nvSpPr>
            <p:cNvPr id="12" name="Oval 11">
              <a:extLst>
                <a:ext uri="{FF2B5EF4-FFF2-40B4-BE49-F238E27FC236}">
                  <a16:creationId xmlns:a16="http://schemas.microsoft.com/office/drawing/2014/main" id="{C859813A-D565-B24A-209B-5508342BF24D}"/>
                </a:ext>
              </a:extLst>
            </p:cNvPr>
            <p:cNvSpPr/>
            <p:nvPr/>
          </p:nvSpPr>
          <p:spPr>
            <a:xfrm>
              <a:off x="9876567" y="3541082"/>
              <a:ext cx="914400" cy="91440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5</a:t>
              </a:r>
              <a:endParaRPr lang="en-US" dirty="0">
                <a:solidFill>
                  <a:schemeClr val="tx1"/>
                </a:solidFill>
              </a:endParaRPr>
            </a:p>
          </p:txBody>
        </p:sp>
        <p:sp>
          <p:nvSpPr>
            <p:cNvPr id="13" name="Oval 12">
              <a:extLst>
                <a:ext uri="{FF2B5EF4-FFF2-40B4-BE49-F238E27FC236}">
                  <a16:creationId xmlns:a16="http://schemas.microsoft.com/office/drawing/2014/main" id="{E8705E8C-C114-2DBF-F77E-C0C6004ADC46}"/>
                </a:ext>
              </a:extLst>
            </p:cNvPr>
            <p:cNvSpPr/>
            <p:nvPr/>
          </p:nvSpPr>
          <p:spPr>
            <a:xfrm>
              <a:off x="5842895" y="3769682"/>
              <a:ext cx="446315" cy="4572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3</a:t>
              </a:r>
              <a:endParaRPr lang="en-US">
                <a:solidFill>
                  <a:schemeClr val="tx1"/>
                </a:solidFill>
              </a:endParaRPr>
            </a:p>
          </p:txBody>
        </p:sp>
        <p:sp>
          <p:nvSpPr>
            <p:cNvPr id="14" name="Oval 13">
              <a:extLst>
                <a:ext uri="{FF2B5EF4-FFF2-40B4-BE49-F238E27FC236}">
                  <a16:creationId xmlns:a16="http://schemas.microsoft.com/office/drawing/2014/main" id="{3EBC1494-9E74-34BB-AB80-24F9BF0430E5}"/>
                </a:ext>
              </a:extLst>
            </p:cNvPr>
            <p:cNvSpPr/>
            <p:nvPr/>
          </p:nvSpPr>
          <p:spPr>
            <a:xfrm>
              <a:off x="3831092" y="3769682"/>
              <a:ext cx="446315" cy="4572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2</a:t>
              </a:r>
              <a:endParaRPr lang="en-US" dirty="0">
                <a:solidFill>
                  <a:schemeClr val="tx1"/>
                </a:solidFill>
              </a:endParaRPr>
            </a:p>
          </p:txBody>
        </p:sp>
        <p:sp>
          <p:nvSpPr>
            <p:cNvPr id="15" name="Oval 14">
              <a:extLst>
                <a:ext uri="{FF2B5EF4-FFF2-40B4-BE49-F238E27FC236}">
                  <a16:creationId xmlns:a16="http://schemas.microsoft.com/office/drawing/2014/main" id="{0F7638FB-538A-D857-EBB7-B6BBB86D71DA}"/>
                </a:ext>
              </a:extLst>
            </p:cNvPr>
            <p:cNvSpPr/>
            <p:nvPr/>
          </p:nvSpPr>
          <p:spPr>
            <a:xfrm>
              <a:off x="7840320" y="3769682"/>
              <a:ext cx="446315" cy="4572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4</a:t>
              </a:r>
              <a:endParaRPr lang="en-US" b="1">
                <a:solidFill>
                  <a:schemeClr val="tx1"/>
                </a:solidFill>
              </a:endParaRPr>
            </a:p>
          </p:txBody>
        </p:sp>
        <p:pic>
          <p:nvPicPr>
            <p:cNvPr id="4" name="Graphic 4" descr="Arrow Right outline">
              <a:extLst>
                <a:ext uri="{FF2B5EF4-FFF2-40B4-BE49-F238E27FC236}">
                  <a16:creationId xmlns:a16="http://schemas.microsoft.com/office/drawing/2014/main" id="{BD9A6AF0-D96E-9940-32F8-B86F672985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3800" y="3550355"/>
              <a:ext cx="914400" cy="914400"/>
            </a:xfrm>
            <a:prstGeom prst="rect">
              <a:avLst/>
            </a:prstGeom>
          </p:spPr>
        </p:pic>
        <p:pic>
          <p:nvPicPr>
            <p:cNvPr id="5" name="Graphic 4" descr="Arrow Right outline">
              <a:extLst>
                <a:ext uri="{FF2B5EF4-FFF2-40B4-BE49-F238E27FC236}">
                  <a16:creationId xmlns:a16="http://schemas.microsoft.com/office/drawing/2014/main" id="{96366DCF-ABE0-8609-836C-ADA856EA70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4578" y="3550355"/>
              <a:ext cx="914400" cy="914400"/>
            </a:xfrm>
            <a:prstGeom prst="rect">
              <a:avLst/>
            </a:prstGeom>
          </p:spPr>
        </p:pic>
        <p:pic>
          <p:nvPicPr>
            <p:cNvPr id="6" name="Graphic 5" descr="Arrow Right outline">
              <a:extLst>
                <a:ext uri="{FF2B5EF4-FFF2-40B4-BE49-F238E27FC236}">
                  <a16:creationId xmlns:a16="http://schemas.microsoft.com/office/drawing/2014/main" id="{D31B0B1D-07CC-6898-6DE6-5EDD329129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0689" y="3536244"/>
              <a:ext cx="914400" cy="914400"/>
            </a:xfrm>
            <a:prstGeom prst="rect">
              <a:avLst/>
            </a:prstGeom>
          </p:spPr>
        </p:pic>
        <p:pic>
          <p:nvPicPr>
            <p:cNvPr id="7" name="Graphic 6" descr="Arrow Right outline">
              <a:extLst>
                <a:ext uri="{FF2B5EF4-FFF2-40B4-BE49-F238E27FC236}">
                  <a16:creationId xmlns:a16="http://schemas.microsoft.com/office/drawing/2014/main" id="{894C7048-850A-D6E9-6FAF-8203FB57FC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0356" y="3550355"/>
              <a:ext cx="914400" cy="914400"/>
            </a:xfrm>
            <a:prstGeom prst="rect">
              <a:avLst/>
            </a:prstGeom>
          </p:spPr>
        </p:pic>
        <p:sp>
          <p:nvSpPr>
            <p:cNvPr id="8" name="TextBox 7">
              <a:extLst>
                <a:ext uri="{FF2B5EF4-FFF2-40B4-BE49-F238E27FC236}">
                  <a16:creationId xmlns:a16="http://schemas.microsoft.com/office/drawing/2014/main" id="{4AFE897F-6B8B-F659-8405-CE1D5189A4AC}"/>
                </a:ext>
              </a:extLst>
            </p:cNvPr>
            <p:cNvSpPr txBox="1"/>
            <p:nvPr/>
          </p:nvSpPr>
          <p:spPr>
            <a:xfrm>
              <a:off x="973666" y="4741333"/>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err="1"/>
                <a:t>September</a:t>
              </a:r>
              <a:r>
                <a:rPr lang="ko-KR" altLang="en-US" b="1" dirty="0"/>
                <a:t> 2022</a:t>
              </a:r>
              <a:endParaRPr lang="en-US" altLang="ko-KR" b="1"/>
            </a:p>
          </p:txBody>
        </p:sp>
        <p:sp>
          <p:nvSpPr>
            <p:cNvPr id="9" name="TextBox 8">
              <a:extLst>
                <a:ext uri="{FF2B5EF4-FFF2-40B4-BE49-F238E27FC236}">
                  <a16:creationId xmlns:a16="http://schemas.microsoft.com/office/drawing/2014/main" id="{7FE8222E-D3CF-2AF6-D542-6941926F5D65}"/>
                </a:ext>
              </a:extLst>
            </p:cNvPr>
            <p:cNvSpPr txBox="1"/>
            <p:nvPr/>
          </p:nvSpPr>
          <p:spPr>
            <a:xfrm>
              <a:off x="9595554" y="4670778"/>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err="1"/>
                <a:t>May</a:t>
              </a:r>
            </a:p>
            <a:p>
              <a:pPr algn="ctr"/>
              <a:r>
                <a:rPr lang="ko-KR" altLang="en-US" b="1" dirty="0"/>
                <a:t>2023</a:t>
              </a:r>
              <a:endParaRPr lang="en-US" b="1" dirty="0"/>
            </a:p>
          </p:txBody>
        </p:sp>
        <p:sp>
          <p:nvSpPr>
            <p:cNvPr id="10" name="TextBox 9">
              <a:extLst>
                <a:ext uri="{FF2B5EF4-FFF2-40B4-BE49-F238E27FC236}">
                  <a16:creationId xmlns:a16="http://schemas.microsoft.com/office/drawing/2014/main" id="{D06F18FC-7B5B-7D77-9169-463A18893740}"/>
                </a:ext>
              </a:extLst>
            </p:cNvPr>
            <p:cNvSpPr txBox="1"/>
            <p:nvPr/>
          </p:nvSpPr>
          <p:spPr>
            <a:xfrm>
              <a:off x="7238998" y="317500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SAR GUI/CLI</a:t>
              </a:r>
              <a:endParaRPr lang="en-US" b="1" dirty="0"/>
            </a:p>
          </p:txBody>
        </p:sp>
        <p:sp>
          <p:nvSpPr>
            <p:cNvPr id="16" name="TextBox 15">
              <a:extLst>
                <a:ext uri="{FF2B5EF4-FFF2-40B4-BE49-F238E27FC236}">
                  <a16:creationId xmlns:a16="http://schemas.microsoft.com/office/drawing/2014/main" id="{A64874EF-D858-45B6-6F40-7457A45A7138}"/>
                </a:ext>
              </a:extLst>
            </p:cNvPr>
            <p:cNvSpPr txBox="1"/>
            <p:nvPr/>
          </p:nvSpPr>
          <p:spPr>
            <a:xfrm>
              <a:off x="5291665" y="481189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UCD </a:t>
              </a:r>
              <a:r>
                <a:rPr lang="ko-KR" altLang="en-US" b="1" dirty="0" err="1"/>
                <a:t>Pivot</a:t>
              </a:r>
              <a:endParaRPr lang="en-US" b="1" dirty="0" err="1"/>
            </a:p>
          </p:txBody>
        </p:sp>
        <p:sp>
          <p:nvSpPr>
            <p:cNvPr id="17" name="TextBox 16">
              <a:extLst>
                <a:ext uri="{FF2B5EF4-FFF2-40B4-BE49-F238E27FC236}">
                  <a16:creationId xmlns:a16="http://schemas.microsoft.com/office/drawing/2014/main" id="{275CA491-1CED-B5E1-58CA-17F85096AAB2}"/>
                </a:ext>
              </a:extLst>
            </p:cNvPr>
            <p:cNvSpPr txBox="1"/>
            <p:nvPr/>
          </p:nvSpPr>
          <p:spPr>
            <a:xfrm>
              <a:off x="3189110" y="3175001"/>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VR ITM</a:t>
              </a:r>
            </a:p>
          </p:txBody>
        </p:sp>
      </p:grpSp>
      <p:pic>
        <p:nvPicPr>
          <p:cNvPr id="3" name="Picture 17" descr="Diagram&#10;&#10;Description automatically generated">
            <a:extLst>
              <a:ext uri="{FF2B5EF4-FFF2-40B4-BE49-F238E27FC236}">
                <a16:creationId xmlns:a16="http://schemas.microsoft.com/office/drawing/2014/main" id="{D73AE77E-ACC0-E413-F8D5-78DEAF9BC2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3712" y="-2366616"/>
            <a:ext cx="2743200" cy="499900"/>
          </a:xfrm>
          <a:prstGeom prst="rect">
            <a:avLst/>
          </a:prstGeom>
        </p:spPr>
      </p:pic>
      <p:sp>
        <p:nvSpPr>
          <p:cNvPr id="20" name="Slide Number Placeholder 19">
            <a:extLst>
              <a:ext uri="{FF2B5EF4-FFF2-40B4-BE49-F238E27FC236}">
                <a16:creationId xmlns:a16="http://schemas.microsoft.com/office/drawing/2014/main" id="{2577E724-E9A0-D4E4-2F4E-742ABEB095FC}"/>
              </a:ext>
            </a:extLst>
          </p:cNvPr>
          <p:cNvSpPr>
            <a:spLocks noGrp="1"/>
          </p:cNvSpPr>
          <p:nvPr>
            <p:ph type="sldNum" sz="quarter" idx="12"/>
          </p:nvPr>
        </p:nvSpPr>
        <p:spPr/>
        <p:txBody>
          <a:bodyPr/>
          <a:lstStyle/>
          <a:p>
            <a:fld id="{E1076ED0-0DB3-4879-AAE5-5C20D22C1DF4}" type="slidenum">
              <a:rPr lang="en-US" smtClean="0"/>
              <a:t>3</a:t>
            </a:fld>
            <a:endParaRPr lang="en-US"/>
          </a:p>
        </p:txBody>
      </p:sp>
      <p:sp>
        <p:nvSpPr>
          <p:cNvPr id="22" name="Arrow: Up 21">
            <a:extLst>
              <a:ext uri="{FF2B5EF4-FFF2-40B4-BE49-F238E27FC236}">
                <a16:creationId xmlns:a16="http://schemas.microsoft.com/office/drawing/2014/main" id="{118A40EC-5BD5-2C73-26E9-7BE9EC9AE2A8}"/>
              </a:ext>
            </a:extLst>
          </p:cNvPr>
          <p:cNvSpPr/>
          <p:nvPr/>
        </p:nvSpPr>
        <p:spPr>
          <a:xfrm>
            <a:off x="1643592" y="5518803"/>
            <a:ext cx="479777" cy="973666"/>
          </a:xfrm>
          <a:prstGeom prst="up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94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9" name="Rectangle 18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801088"/>
            <a:ext cx="5571823" cy="2347283"/>
          </a:xfrm>
        </p:spPr>
        <p:txBody>
          <a:bodyPr vert="horz" lIns="91440" tIns="45720" rIns="91440" bIns="45720" rtlCol="0" anchor="t">
            <a:normAutofit/>
          </a:bodyPr>
          <a:lstStyle/>
          <a:p>
            <a:r>
              <a:rPr lang="en-US" dirty="0"/>
              <a:t>Final Deliverable -- CLI</a:t>
            </a:r>
          </a:p>
        </p:txBody>
      </p:sp>
      <p:grpSp>
        <p:nvGrpSpPr>
          <p:cNvPr id="191"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34232" y="777219"/>
            <a:ext cx="5372773" cy="849416"/>
            <a:chOff x="-6060380" y="3374517"/>
            <a:chExt cx="13365007" cy="2113006"/>
          </a:xfrm>
          <a:solidFill>
            <a:schemeClr val="accent1"/>
          </a:solidFill>
        </p:grpSpPr>
        <p:sp>
          <p:nvSpPr>
            <p:cNvPr id="192"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93"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60380" y="3374517"/>
              <a:ext cx="13355958" cy="2113006"/>
              <a:chOff x="-6060380" y="3374517"/>
              <a:chExt cx="13355958" cy="2113006"/>
            </a:xfrm>
            <a:grpFill/>
          </p:grpSpPr>
          <p:sp>
            <p:nvSpPr>
              <p:cNvPr id="194"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5"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6"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7"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0380" y="5373795"/>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3">
            <a:extLst>
              <a:ext uri="{FF2B5EF4-FFF2-40B4-BE49-F238E27FC236}">
                <a16:creationId xmlns:a16="http://schemas.microsoft.com/office/drawing/2014/main" id="{0F144FE2-ADB4-BBEB-C5B9-85C4741E7E6E}"/>
              </a:ext>
            </a:extLst>
          </p:cNvPr>
          <p:cNvPicPr>
            <a:picLocks noChangeAspect="1"/>
          </p:cNvPicPr>
          <p:nvPr/>
        </p:nvPicPr>
        <p:blipFill>
          <a:blip r:embed="rId2"/>
          <a:stretch>
            <a:fillRect/>
          </a:stretch>
        </p:blipFill>
        <p:spPr>
          <a:xfrm>
            <a:off x="88581" y="2534744"/>
            <a:ext cx="5642147" cy="2980761"/>
          </a:xfrm>
          <a:prstGeom prst="rect">
            <a:avLst/>
          </a:prstGeom>
        </p:spPr>
      </p:pic>
      <p:sp>
        <p:nvSpPr>
          <p:cNvPr id="199" name="Freeform: Shape 198">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1" name="Group 200">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02" name="Freeform: Shape 201">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3" name="Freeform: Shape 202">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4" name="Freeform: Shape 203">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5"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6"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7"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8F7C29F2-C2A6-844B-4A82-9B0BAFCCBBCA}"/>
              </a:ext>
            </a:extLst>
          </p:cNvPr>
          <p:cNvSpPr>
            <a:spLocks noGrp="1"/>
          </p:cNvSpPr>
          <p:nvPr>
            <p:ph type="sldNum" sz="quarter" idx="12"/>
          </p:nvPr>
        </p:nvSpPr>
        <p:spPr/>
        <p:txBody>
          <a:bodyPr/>
          <a:lstStyle/>
          <a:p>
            <a:fld id="{E1076ED0-0DB3-4879-AAE5-5C20D22C1DF4}" type="slidenum">
              <a:rPr lang="en-US" smtClean="0"/>
              <a:t>30</a:t>
            </a:fld>
            <a:endParaRPr lang="en-US"/>
          </a:p>
        </p:txBody>
      </p:sp>
      <p:pic>
        <p:nvPicPr>
          <p:cNvPr id="5" name="Picture 7" descr="Text&#10;&#10;Description automatically generated">
            <a:extLst>
              <a:ext uri="{FF2B5EF4-FFF2-40B4-BE49-F238E27FC236}">
                <a16:creationId xmlns:a16="http://schemas.microsoft.com/office/drawing/2014/main" id="{01431639-BAD2-1A65-496F-398C2F05F1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6341" y="1352489"/>
            <a:ext cx="5488641" cy="1093817"/>
          </a:xfrm>
          <a:prstGeom prst="rect">
            <a:avLst/>
          </a:prstGeom>
        </p:spPr>
      </p:pic>
      <p:pic>
        <p:nvPicPr>
          <p:cNvPr id="8" name="Picture 8" descr="Text&#10;&#10;Description automatically generated">
            <a:extLst>
              <a:ext uri="{FF2B5EF4-FFF2-40B4-BE49-F238E27FC236}">
                <a16:creationId xmlns:a16="http://schemas.microsoft.com/office/drawing/2014/main" id="{93CF2A42-0268-E848-5ED0-D4113D5ED6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33783" y="2451926"/>
            <a:ext cx="6194611" cy="4273766"/>
          </a:xfrm>
          <a:prstGeom prst="rect">
            <a:avLst/>
          </a:prstGeom>
        </p:spPr>
      </p:pic>
    </p:spTree>
    <p:extLst>
      <p:ext uri="{BB962C8B-B14F-4D97-AF65-F5344CB8AC3E}">
        <p14:creationId xmlns:p14="http://schemas.microsoft.com/office/powerpoint/2010/main" val="380490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3165522" y="-392875"/>
            <a:ext cx="4951525" cy="1455091"/>
          </a:xfrm>
        </p:spPr>
        <p:txBody>
          <a:bodyPr>
            <a:normAutofit/>
          </a:bodyPr>
          <a:lstStyle/>
          <a:p>
            <a:r>
              <a:rPr lang="en-US" dirty="0"/>
              <a:t>UI Evolution -- GUI</a:t>
            </a:r>
          </a:p>
        </p:txBody>
      </p:sp>
      <p:sp>
        <p:nvSpPr>
          <p:cNvPr id="40" name="Freeform: Shape 3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93938" y="1092663"/>
            <a:ext cx="2980860" cy="1534912"/>
            <a:chOff x="-110393" y="-340857"/>
            <a:chExt cx="7415020" cy="3818243"/>
          </a:xfrm>
          <a:solidFill>
            <a:schemeClr val="accent1"/>
          </a:solidFill>
        </p:grpSpPr>
        <p:sp>
          <p:nvSpPr>
            <p:cNvPr id="4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393" y="-340857"/>
              <a:ext cx="7405971" cy="3818243"/>
              <a:chOff x="-110393" y="-340857"/>
              <a:chExt cx="7405971" cy="3818243"/>
            </a:xfrm>
            <a:grpFill/>
          </p:grpSpPr>
          <p:sp>
            <p:nvSpPr>
              <p:cNvPr id="4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393" y="-340857"/>
                <a:ext cx="2418107"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a:extLst>
              <a:ext uri="{FF2B5EF4-FFF2-40B4-BE49-F238E27FC236}">
                <a16:creationId xmlns:a16="http://schemas.microsoft.com/office/drawing/2014/main" id="{AFB75F93-58C1-A49C-6544-1EF7BA1D34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1" y="1269474"/>
            <a:ext cx="7044579" cy="2630446"/>
          </a:xfrm>
          <a:prstGeom prst="rect">
            <a:avLst/>
          </a:prstGeom>
        </p:spPr>
      </p:pic>
      <p:grpSp>
        <p:nvGrpSpPr>
          <p:cNvPr id="33" name="Group 32">
            <a:extLst>
              <a:ext uri="{FF2B5EF4-FFF2-40B4-BE49-F238E27FC236}">
                <a16:creationId xmlns:a16="http://schemas.microsoft.com/office/drawing/2014/main" id="{B748DA05-B66E-D83A-F112-C40F3C0CD946}"/>
              </a:ext>
              <a:ext uri="{C183D7F6-B498-43B3-948B-1728B52AA6E4}">
                <adec:decorative xmlns:adec="http://schemas.microsoft.com/office/drawing/2017/decorative" val="1"/>
              </a:ext>
            </a:extLst>
          </p:cNvPr>
          <p:cNvGrpSpPr>
            <a:grpSpLocks noGrp="1" noUngrp="1" noRot="1" noChangeAspect="1" noMove="1" noResize="1"/>
          </p:cNvGrpSpPr>
          <p:nvPr/>
        </p:nvGrpSpPr>
        <p:grpSpPr>
          <a:xfrm>
            <a:off x="10776050" y="5204024"/>
            <a:ext cx="886141" cy="802496"/>
            <a:chOff x="10776050" y="5204025"/>
            <a:chExt cx="868640" cy="786648"/>
          </a:xfrm>
          <a:solidFill>
            <a:schemeClr val="accent1"/>
          </a:solidFill>
        </p:grpSpPr>
        <p:sp>
          <p:nvSpPr>
            <p:cNvPr id="37" name="Freeform: Shape 36">
              <a:extLst>
                <a:ext uri="{FF2B5EF4-FFF2-40B4-BE49-F238E27FC236}">
                  <a16:creationId xmlns:a16="http://schemas.microsoft.com/office/drawing/2014/main" id="{1FE2CBD1-8E00-5EED-C3F1-4AB96EF3645A}"/>
                </a:ext>
                <a:ext uri="{C183D7F6-B498-43B3-948B-1728B52AA6E4}">
                  <adec:decorative xmlns:adec="http://schemas.microsoft.com/office/drawing/2017/decorative" val="1"/>
                </a:ext>
              </a:extLst>
            </p:cNvPr>
            <p:cNvSpPr/>
            <p:nvPr/>
          </p:nvSpPr>
          <p:spPr>
            <a:xfrm>
              <a:off x="11022362" y="5876761"/>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9" name="Freeform: Shape 38">
              <a:extLst>
                <a:ext uri="{FF2B5EF4-FFF2-40B4-BE49-F238E27FC236}">
                  <a16:creationId xmlns:a16="http://schemas.microsoft.com/office/drawing/2014/main" id="{F35A3B28-6E20-BEAF-5ACD-B9C1C957D15E}"/>
                </a:ext>
                <a:ext uri="{C183D7F6-B498-43B3-948B-1728B52AA6E4}">
                  <adec:decorative xmlns:adec="http://schemas.microsoft.com/office/drawing/2017/decorative" val="1"/>
                </a:ext>
              </a:extLst>
            </p:cNvPr>
            <p:cNvSpPr/>
            <p:nvPr/>
          </p:nvSpPr>
          <p:spPr>
            <a:xfrm>
              <a:off x="10781090" y="5740303"/>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 name="Freeform: Shape 40">
              <a:extLst>
                <a:ext uri="{FF2B5EF4-FFF2-40B4-BE49-F238E27FC236}">
                  <a16:creationId xmlns:a16="http://schemas.microsoft.com/office/drawing/2014/main" id="{DE1F2FB2-B65E-34FB-3FEC-D2818CACF357}"/>
                </a:ext>
                <a:ext uri="{C183D7F6-B498-43B3-948B-1728B52AA6E4}">
                  <adec:decorative xmlns:adec="http://schemas.microsoft.com/office/drawing/2017/decorative" val="1"/>
                </a:ext>
              </a:extLst>
            </p:cNvPr>
            <p:cNvSpPr/>
            <p:nvPr/>
          </p:nvSpPr>
          <p:spPr>
            <a:xfrm>
              <a:off x="11512569" y="5839409"/>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339DB90B-1115-9F55-4C95-F404D3DEDE8C}"/>
                </a:ext>
                <a:ext uri="{C183D7F6-B498-43B3-948B-1728B52AA6E4}">
                  <adec:decorative xmlns:adec="http://schemas.microsoft.com/office/drawing/2017/decorative" val="1"/>
                </a:ext>
              </a:extLst>
            </p:cNvPr>
            <p:cNvSpPr/>
            <p:nvPr/>
          </p:nvSpPr>
          <p:spPr>
            <a:xfrm>
              <a:off x="10970186" y="5204025"/>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Graphic 15">
              <a:extLst>
                <a:ext uri="{FF2B5EF4-FFF2-40B4-BE49-F238E27FC236}">
                  <a16:creationId xmlns:a16="http://schemas.microsoft.com/office/drawing/2014/main" id="{0BB2FEAB-9986-FD79-E736-6217336BA286}"/>
                </a:ext>
                <a:ext uri="{C183D7F6-B498-43B3-948B-1728B52AA6E4}">
                  <adec:decorative xmlns:adec="http://schemas.microsoft.com/office/drawing/2017/decorative" val="1"/>
                </a:ext>
              </a:extLst>
            </p:cNvPr>
            <p:cNvSpPr/>
            <p:nvPr/>
          </p:nvSpPr>
          <p:spPr>
            <a:xfrm>
              <a:off x="11430181" y="5310971"/>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Graphic 15">
              <a:extLst>
                <a:ext uri="{FF2B5EF4-FFF2-40B4-BE49-F238E27FC236}">
                  <a16:creationId xmlns:a16="http://schemas.microsoft.com/office/drawing/2014/main" id="{FC1CDED4-28B7-6841-C4C5-0925A8A77ACC}"/>
                </a:ext>
                <a:ext uri="{C183D7F6-B498-43B3-948B-1728B52AA6E4}">
                  <adec:decorative xmlns:adec="http://schemas.microsoft.com/office/drawing/2017/decorative" val="1"/>
                </a:ext>
              </a:extLst>
            </p:cNvPr>
            <p:cNvSpPr/>
            <p:nvPr/>
          </p:nvSpPr>
          <p:spPr>
            <a:xfrm>
              <a:off x="10776050" y="543596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34D28BE3-4554-5A7C-ADB6-8748D0CA1A4B}"/>
                </a:ext>
                <a:ext uri="{C183D7F6-B498-43B3-948B-1728B52AA6E4}">
                  <adec:decorative xmlns:adec="http://schemas.microsoft.com/office/drawing/2017/decorative" val="1"/>
                </a:ext>
              </a:extLst>
            </p:cNvPr>
            <p:cNvSpPr/>
            <p:nvPr/>
          </p:nvSpPr>
          <p:spPr>
            <a:xfrm>
              <a:off x="11171772" y="5598437"/>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pic>
        <p:nvPicPr>
          <p:cNvPr id="34" name="Picture 33" descr="A picture containing table&#10;&#10;Description automatically generated">
            <a:extLst>
              <a:ext uri="{FF2B5EF4-FFF2-40B4-BE49-F238E27FC236}">
                <a16:creationId xmlns:a16="http://schemas.microsoft.com/office/drawing/2014/main" id="{3B903FFC-6C1A-CA4F-C717-ED825CC2E2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4169" y="3878270"/>
            <a:ext cx="5527020" cy="2985416"/>
          </a:xfrm>
          <a:prstGeom prst="rect">
            <a:avLst/>
          </a:prstGeom>
        </p:spPr>
      </p:pic>
      <p:sp>
        <p:nvSpPr>
          <p:cNvPr id="55" name="Arrow: Chevron 54">
            <a:extLst>
              <a:ext uri="{FF2B5EF4-FFF2-40B4-BE49-F238E27FC236}">
                <a16:creationId xmlns:a16="http://schemas.microsoft.com/office/drawing/2014/main" id="{79BB5DC3-D892-1C0C-F0B8-48F064F25633}"/>
              </a:ext>
            </a:extLst>
          </p:cNvPr>
          <p:cNvSpPr/>
          <p:nvPr/>
        </p:nvSpPr>
        <p:spPr>
          <a:xfrm>
            <a:off x="3388708" y="5034345"/>
            <a:ext cx="479777" cy="479777"/>
          </a:xfrm>
          <a:prstGeom prst="chevron">
            <a:avLst/>
          </a:prstGeom>
          <a:solidFill>
            <a:schemeClr val="accent6">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FAD1CAF3-27B3-E96B-87B7-336E1338E57F}"/>
              </a:ext>
            </a:extLst>
          </p:cNvPr>
          <p:cNvSpPr>
            <a:spLocks noGrp="1"/>
          </p:cNvSpPr>
          <p:nvPr>
            <p:ph type="sldNum" sz="quarter" idx="12"/>
          </p:nvPr>
        </p:nvSpPr>
        <p:spPr/>
        <p:txBody>
          <a:bodyPr/>
          <a:lstStyle/>
          <a:p>
            <a:fld id="{E1076ED0-0DB3-4879-AAE5-5C20D22C1DF4}" type="slidenum">
              <a:rPr lang="en-US" smtClean="0"/>
              <a:t>31</a:t>
            </a:fld>
            <a:endParaRPr lang="en-US"/>
          </a:p>
        </p:txBody>
      </p:sp>
    </p:spTree>
    <p:extLst>
      <p:ext uri="{BB962C8B-B14F-4D97-AF65-F5344CB8AC3E}">
        <p14:creationId xmlns:p14="http://schemas.microsoft.com/office/powerpoint/2010/main" val="534113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9" name="Rectangle 27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796867"/>
            <a:ext cx="5793465" cy="2351504"/>
          </a:xfrm>
        </p:spPr>
        <p:txBody>
          <a:bodyPr vert="horz" lIns="91440" tIns="45720" rIns="91440" bIns="45720" rtlCol="0" anchor="t">
            <a:normAutofit/>
          </a:bodyPr>
          <a:lstStyle/>
          <a:p>
            <a:r>
              <a:rPr lang="en-US"/>
              <a:t>Final Deliverable -- GUI</a:t>
            </a:r>
          </a:p>
        </p:txBody>
      </p:sp>
      <p:grpSp>
        <p:nvGrpSpPr>
          <p:cNvPr id="281"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22968" y="777220"/>
            <a:ext cx="5984036" cy="924663"/>
            <a:chOff x="-7580925" y="3374517"/>
            <a:chExt cx="14885552" cy="2300190"/>
          </a:xfrm>
          <a:solidFill>
            <a:schemeClr val="accent1"/>
          </a:solidFill>
        </p:grpSpPr>
        <p:sp>
          <p:nvSpPr>
            <p:cNvPr id="282"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3"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580925" y="3374517"/>
              <a:ext cx="14876503" cy="2300190"/>
              <a:chOff x="-7580925" y="3374517"/>
              <a:chExt cx="14876503" cy="2300190"/>
            </a:xfrm>
            <a:grpFill/>
          </p:grpSpPr>
          <p:sp>
            <p:nvSpPr>
              <p:cNvPr id="284"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85"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6"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7"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80925" y="5560979"/>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6" name="Picture 8" descr="A screenshot of a computer&#10;&#10;Description automatically generated">
            <a:extLst>
              <a:ext uri="{FF2B5EF4-FFF2-40B4-BE49-F238E27FC236}">
                <a16:creationId xmlns:a16="http://schemas.microsoft.com/office/drawing/2014/main" id="{FEFDDFB6-4613-DA8B-A8E8-60CEC935AB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44751" y="396824"/>
            <a:ext cx="3441914" cy="3316839"/>
          </a:xfrm>
          <a:prstGeom prst="rect">
            <a:avLst/>
          </a:prstGeom>
        </p:spPr>
      </p:pic>
      <p:pic>
        <p:nvPicPr>
          <p:cNvPr id="3" name="Picture 3">
            <a:extLst>
              <a:ext uri="{FF2B5EF4-FFF2-40B4-BE49-F238E27FC236}">
                <a16:creationId xmlns:a16="http://schemas.microsoft.com/office/drawing/2014/main" id="{23E0413D-61F2-4DD1-6C6F-110305F3C91B}"/>
              </a:ext>
            </a:extLst>
          </p:cNvPr>
          <p:cNvPicPr>
            <a:picLocks noChangeAspect="1"/>
          </p:cNvPicPr>
          <p:nvPr/>
        </p:nvPicPr>
        <p:blipFill>
          <a:blip r:embed="rId4"/>
          <a:stretch>
            <a:fillRect/>
          </a:stretch>
        </p:blipFill>
        <p:spPr>
          <a:xfrm>
            <a:off x="196806" y="2394874"/>
            <a:ext cx="5845553" cy="4306362"/>
          </a:xfrm>
          <a:prstGeom prst="rect">
            <a:avLst/>
          </a:prstGeom>
        </p:spPr>
      </p:pic>
      <p:sp>
        <p:nvSpPr>
          <p:cNvPr id="289" name="Freeform: Shape 288">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91" name="Group 290">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92" name="Freeform: Shape 291">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3" name="Freeform: Shape 292">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4" name="Freeform: Shape 293">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5"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6"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7"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E4056FCD-BFB2-2E75-A27D-2D6A359F743D}"/>
              </a:ext>
            </a:extLst>
          </p:cNvPr>
          <p:cNvSpPr>
            <a:spLocks noGrp="1"/>
          </p:cNvSpPr>
          <p:nvPr>
            <p:ph type="sldNum" sz="quarter" idx="12"/>
          </p:nvPr>
        </p:nvSpPr>
        <p:spPr/>
        <p:txBody>
          <a:bodyPr/>
          <a:lstStyle/>
          <a:p>
            <a:fld id="{E1076ED0-0DB3-4879-AAE5-5C20D22C1DF4}" type="slidenum">
              <a:rPr lang="en-US" smtClean="0"/>
              <a:t>32</a:t>
            </a:fld>
            <a:endParaRPr lang="en-US"/>
          </a:p>
        </p:txBody>
      </p:sp>
      <p:pic>
        <p:nvPicPr>
          <p:cNvPr id="4" name="Picture 4" descr="A picture containing text&#10;&#10;Description automatically generated">
            <a:extLst>
              <a:ext uri="{FF2B5EF4-FFF2-40B4-BE49-F238E27FC236}">
                <a16:creationId xmlns:a16="http://schemas.microsoft.com/office/drawing/2014/main" id="{2ECBDD7A-B71D-3AE7-439C-38C3B00A80B9}"/>
              </a:ext>
            </a:extLst>
          </p:cNvPr>
          <p:cNvPicPr>
            <a:picLocks noChangeAspect="1"/>
          </p:cNvPicPr>
          <p:nvPr/>
        </p:nvPicPr>
        <p:blipFill>
          <a:blip r:embed="rId5"/>
          <a:stretch>
            <a:fillRect/>
          </a:stretch>
        </p:blipFill>
        <p:spPr>
          <a:xfrm>
            <a:off x="7475636" y="4027238"/>
            <a:ext cx="3966966" cy="2664762"/>
          </a:xfrm>
          <a:prstGeom prst="rect">
            <a:avLst/>
          </a:prstGeom>
        </p:spPr>
      </p:pic>
    </p:spTree>
    <p:extLst>
      <p:ext uri="{BB962C8B-B14F-4D97-AF65-F5344CB8AC3E}">
        <p14:creationId xmlns:p14="http://schemas.microsoft.com/office/powerpoint/2010/main" val="2736868827"/>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2" name="Freeform: Shape 34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93" name="Group 34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51" name="Freeform: Shape 35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52" name="Freeform: Shape 35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53" name="Freeform: Shape 35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5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5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5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4" name="Freeform: Shape 35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9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6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6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96" name="Rectangle 36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Text&#10;&#10;Description automatically generated">
            <a:extLst>
              <a:ext uri="{FF2B5EF4-FFF2-40B4-BE49-F238E27FC236}">
                <a16:creationId xmlns:a16="http://schemas.microsoft.com/office/drawing/2014/main" id="{463D5B1D-76BE-235B-F6A6-84677A26F3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6394" y="1156514"/>
            <a:ext cx="4993100" cy="5095234"/>
          </a:xfrm>
          <a:prstGeom prst="rect">
            <a:avLst/>
          </a:prstGeom>
        </p:spPr>
      </p:pic>
      <p:sp>
        <p:nvSpPr>
          <p:cNvPr id="379" name="Freeform: Shape 378">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99" name="Group 380">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382" name="Freeform: Shape 381">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00" name="Freeform: Shape 382">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4" name="Freeform: Shape 383">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5"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86"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87"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E4056FCD-BFB2-2E75-A27D-2D6A359F743D}"/>
              </a:ext>
            </a:extLst>
          </p:cNvPr>
          <p:cNvSpPr>
            <a:spLocks noGrp="1"/>
          </p:cNvSpPr>
          <p:nvPr>
            <p:ph type="sldNum" sz="quarter" idx="12"/>
          </p:nvPr>
        </p:nvSpPr>
        <p:spPr>
          <a:xfrm>
            <a:off x="11655367" y="6356350"/>
            <a:ext cx="529809" cy="365125"/>
          </a:xfrm>
        </p:spPr>
        <p:txBody>
          <a:bodyPr vert="horz" lIns="91440" tIns="45720" rIns="91440" bIns="45720" rtlCol="0" anchor="ctr">
            <a:normAutofit/>
          </a:bodyPr>
          <a:lstStyle/>
          <a:p>
            <a:pPr>
              <a:spcAft>
                <a:spcPts val="600"/>
              </a:spcAft>
            </a:pPr>
            <a:fld id="{E1076ED0-0DB3-4879-AAE5-5C20D22C1DF4}" type="slidenum">
              <a:rPr lang="en-US">
                <a:solidFill>
                  <a:srgbClr val="595959"/>
                </a:solidFill>
              </a:rPr>
              <a:pPr>
                <a:spcAft>
                  <a:spcPts val="600"/>
                </a:spcAft>
              </a:pPr>
              <a:t>33</a:t>
            </a:fld>
            <a:endParaRPr lang="en-US">
              <a:solidFill>
                <a:srgbClr val="595959"/>
              </a:solidFill>
            </a:endParaRPr>
          </a:p>
        </p:txBody>
      </p:sp>
      <p:sp>
        <p:nvSpPr>
          <p:cNvPr id="2" name="Title"/>
          <p:cNvSpPr>
            <a:spLocks noGrp="1"/>
          </p:cNvSpPr>
          <p:nvPr>
            <p:ph type="ctrTitle"/>
          </p:nvPr>
        </p:nvSpPr>
        <p:spPr>
          <a:xfrm>
            <a:off x="518453" y="971398"/>
            <a:ext cx="5383698" cy="1584378"/>
          </a:xfrm>
        </p:spPr>
        <p:txBody>
          <a:bodyPr vert="horz" lIns="91440" tIns="45720" rIns="91440" bIns="45720" rtlCol="0" anchor="t">
            <a:normAutofit/>
          </a:bodyPr>
          <a:lstStyle/>
          <a:p>
            <a:r>
              <a:rPr lang="en-US" sz="4000" dirty="0"/>
              <a:t>User Support</a:t>
            </a:r>
            <a:endParaRPr lang="en-US" sz="4000"/>
          </a:p>
        </p:txBody>
      </p:sp>
      <p:grpSp>
        <p:nvGrpSpPr>
          <p:cNvPr id="397"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44591" y="971370"/>
            <a:ext cx="972241" cy="45718"/>
            <a:chOff x="4886325" y="3371754"/>
            <a:chExt cx="2418492" cy="113728"/>
          </a:xfrm>
          <a:solidFill>
            <a:schemeClr val="accent1"/>
          </a:solidFill>
        </p:grpSpPr>
        <p:sp>
          <p:nvSpPr>
            <p:cNvPr id="372"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98"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4"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5"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6"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7"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8" name="Picture 8" descr="Text&#10;&#10;Description automatically generated">
            <a:extLst>
              <a:ext uri="{FF2B5EF4-FFF2-40B4-BE49-F238E27FC236}">
                <a16:creationId xmlns:a16="http://schemas.microsoft.com/office/drawing/2014/main" id="{29D9DB68-4057-50CF-4F06-7E4D6F7FDF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4740" y="1907141"/>
            <a:ext cx="3508012" cy="4344607"/>
          </a:xfrm>
          <a:prstGeom prst="rect">
            <a:avLst/>
          </a:prstGeom>
        </p:spPr>
      </p:pic>
    </p:spTree>
    <p:extLst>
      <p:ext uri="{BB962C8B-B14F-4D97-AF65-F5344CB8AC3E}">
        <p14:creationId xmlns:p14="http://schemas.microsoft.com/office/powerpoint/2010/main" val="2128191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4278637"/>
            <a:ext cx="5512288" cy="1897474"/>
          </a:xfrm>
        </p:spPr>
        <p:txBody>
          <a:bodyPr anchor="t">
            <a:normAutofit/>
          </a:bodyPr>
          <a:lstStyle/>
          <a:p>
            <a:r>
              <a:rPr lang="en-US" dirty="0"/>
              <a:t>Results</a:t>
            </a:r>
          </a:p>
        </p:txBody>
      </p:sp>
      <p:pic>
        <p:nvPicPr>
          <p:cNvPr id="6" name="Picture 5" descr="An abstract design with lines and financial symbols">
            <a:extLst>
              <a:ext uri="{FF2B5EF4-FFF2-40B4-BE49-F238E27FC236}">
                <a16:creationId xmlns:a16="http://schemas.microsoft.com/office/drawing/2014/main" id="{178E4C51-4E95-E2F1-32D0-52E47351E44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5170" y="481586"/>
            <a:ext cx="11087101" cy="3431928"/>
          </a:xfrm>
          <a:prstGeom prst="rect">
            <a:avLst/>
          </a:prstGeom>
        </p:spPr>
      </p:pic>
      <p:grpSp>
        <p:nvGrpSpPr>
          <p:cNvPr id="92"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4278609"/>
            <a:ext cx="972241" cy="45718"/>
            <a:chOff x="4886325" y="3371754"/>
            <a:chExt cx="2418492" cy="113728"/>
          </a:xfrm>
          <a:solidFill>
            <a:schemeClr val="accent1"/>
          </a:solidFill>
        </p:grpSpPr>
        <p:sp>
          <p:nvSpPr>
            <p:cNvPr id="93"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4"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95"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6"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7"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8"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59" name="Content Placeholder">
            <a:extLst>
              <a:ext uri="{FF2B5EF4-FFF2-40B4-BE49-F238E27FC236}">
                <a16:creationId xmlns:a16="http://schemas.microsoft.com/office/drawing/2014/main" id="{C868238D-990B-2A43-57CA-38AD34307670}"/>
              </a:ext>
            </a:extLst>
          </p:cNvPr>
          <p:cNvGraphicFramePr>
            <a:graphicFrameLocks noGrp="1"/>
          </p:cNvGraphicFramePr>
          <p:nvPr>
            <p:ph idx="1"/>
            <p:extLst>
              <p:ext uri="{D42A27DB-BD31-4B8C-83A1-F6EECF244321}">
                <p14:modId xmlns:p14="http://schemas.microsoft.com/office/powerpoint/2010/main" val="990820514"/>
              </p:ext>
            </p:extLst>
          </p:nvPr>
        </p:nvGraphicFramePr>
        <p:xfrm>
          <a:off x="6444040" y="4544915"/>
          <a:ext cx="5198232" cy="1627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7" name="Slide Number Placeholder 36">
            <a:extLst>
              <a:ext uri="{FF2B5EF4-FFF2-40B4-BE49-F238E27FC236}">
                <a16:creationId xmlns:a16="http://schemas.microsoft.com/office/drawing/2014/main" id="{C82C89FF-2BA3-E805-76E7-8CCEF73A317E}"/>
              </a:ext>
            </a:extLst>
          </p:cNvPr>
          <p:cNvSpPr>
            <a:spLocks noGrp="1"/>
          </p:cNvSpPr>
          <p:nvPr>
            <p:ph type="sldNum" sz="quarter" idx="12"/>
          </p:nvPr>
        </p:nvSpPr>
        <p:spPr/>
        <p:txBody>
          <a:bodyPr/>
          <a:lstStyle/>
          <a:p>
            <a:fld id="{E1076ED0-0DB3-4879-AAE5-5C20D22C1DF4}" type="slidenum">
              <a:rPr lang="en-US" smtClean="0"/>
              <a:t>34</a:t>
            </a:fld>
            <a:endParaRPr lang="en-US"/>
          </a:p>
        </p:txBody>
      </p:sp>
      <p:sp>
        <p:nvSpPr>
          <p:cNvPr id="157" name="TextBox 156">
            <a:extLst>
              <a:ext uri="{FF2B5EF4-FFF2-40B4-BE49-F238E27FC236}">
                <a16:creationId xmlns:a16="http://schemas.microsoft.com/office/drawing/2014/main" id="{5A5F6E1A-2432-3BEF-CFE4-03C660C0C78F}"/>
              </a:ext>
            </a:extLst>
          </p:cNvPr>
          <p:cNvSpPr txBox="1"/>
          <p:nvPr/>
        </p:nvSpPr>
        <p:spPr>
          <a:xfrm>
            <a:off x="556115" y="4938621"/>
            <a:ext cx="55180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 simple application that frontline personnel need.</a:t>
            </a:r>
            <a:br>
              <a:rPr lang="en-US" dirty="0"/>
            </a:br>
            <a:br>
              <a:rPr lang="en-US" dirty="0"/>
            </a:br>
            <a:r>
              <a:rPr lang="en-US" dirty="0"/>
              <a:t>Given a GPS track of a search path and area, the built system outputs the traversed distance within the search area. </a:t>
            </a:r>
          </a:p>
        </p:txBody>
      </p:sp>
    </p:spTree>
    <p:extLst>
      <p:ext uri="{BB962C8B-B14F-4D97-AF65-F5344CB8AC3E}">
        <p14:creationId xmlns:p14="http://schemas.microsoft.com/office/powerpoint/2010/main" val="205614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9" grpId="0">
        <p:bldAsOne/>
      </p:bldGraphic>
      <p:bldP spid="157" grpId="0" build="p"/>
    </p:bldLst>
  </p:timing>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0" name="Freeform: Shape 29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02" name="Group 30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03" name="Freeform: Shape 30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4" name="Freeform: Shape 30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5" name="Freeform: Shape 30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1" name="Freeform: Shape 31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3"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314"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15"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16"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7"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8"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9"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21" name="Rectangle 32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4663440" y="787068"/>
            <a:ext cx="5357486" cy="1455091"/>
          </a:xfrm>
        </p:spPr>
        <p:txBody>
          <a:bodyPr vert="horz" lIns="91440" tIns="45720" rIns="91440" bIns="45720" rtlCol="0" anchor="b">
            <a:normAutofit/>
          </a:bodyPr>
          <a:lstStyle/>
          <a:p>
            <a:r>
              <a:rPr lang="en-US" sz="3600"/>
              <a:t>Testimonial</a:t>
            </a:r>
          </a:p>
        </p:txBody>
      </p:sp>
      <p:pic>
        <p:nvPicPr>
          <p:cNvPr id="6" name="Picture 6" descr="Push pins laying down with one standing up">
            <a:extLst>
              <a:ext uri="{FF2B5EF4-FFF2-40B4-BE49-F238E27FC236}">
                <a16:creationId xmlns:a16="http://schemas.microsoft.com/office/drawing/2014/main" id="{A484E09A-2318-344A-9BD7-BAF3460A3E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6751" y="722427"/>
            <a:ext cx="2824408" cy="1694645"/>
          </a:xfrm>
          <a:prstGeom prst="rect">
            <a:avLst/>
          </a:prstGeom>
        </p:spPr>
      </p:pic>
      <p:pic>
        <p:nvPicPr>
          <p:cNvPr id="5" name="Graphic 5" descr="Firefighter female outline">
            <a:extLst>
              <a:ext uri="{FF2B5EF4-FFF2-40B4-BE49-F238E27FC236}">
                <a16:creationId xmlns:a16="http://schemas.microsoft.com/office/drawing/2014/main" id="{BED62126-4493-3BA7-31C9-558741B2A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2971" y="2618909"/>
            <a:ext cx="1696751" cy="1696751"/>
          </a:xfrm>
          <a:prstGeom prst="rect">
            <a:avLst/>
          </a:prstGeom>
        </p:spPr>
      </p:pic>
      <p:grpSp>
        <p:nvGrpSpPr>
          <p:cNvPr id="32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63440" y="2585111"/>
            <a:ext cx="972241" cy="45718"/>
            <a:chOff x="4886325" y="3371754"/>
            <a:chExt cx="2418492" cy="113728"/>
          </a:xfrm>
          <a:solidFill>
            <a:schemeClr val="accent1"/>
          </a:solidFill>
        </p:grpSpPr>
        <p:sp>
          <p:nvSpPr>
            <p:cNvPr id="32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2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2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2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2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2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5" descr="Patterns made with led lights">
            <a:extLst>
              <a:ext uri="{FF2B5EF4-FFF2-40B4-BE49-F238E27FC236}">
                <a16:creationId xmlns:a16="http://schemas.microsoft.com/office/drawing/2014/main" id="{117A8193-FC2B-07B9-674F-B49FEF5DEC3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9371" y="4517497"/>
            <a:ext cx="2541949" cy="1696751"/>
          </a:xfrm>
          <a:prstGeom prst="rect">
            <a:avLst/>
          </a:prstGeom>
        </p:spPr>
      </p:pic>
      <p:sp>
        <p:nvSpPr>
          <p:cNvPr id="3" name="TextBox 2">
            <a:extLst>
              <a:ext uri="{FF2B5EF4-FFF2-40B4-BE49-F238E27FC236}">
                <a16:creationId xmlns:a16="http://schemas.microsoft.com/office/drawing/2014/main" id="{AE8F7CD1-6A61-E9B0-FF4C-0A1E32583363}"/>
              </a:ext>
            </a:extLst>
          </p:cNvPr>
          <p:cNvSpPr txBox="1"/>
          <p:nvPr/>
        </p:nvSpPr>
        <p:spPr>
          <a:xfrm>
            <a:off x="4663440" y="2736494"/>
            <a:ext cx="6033868" cy="327450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Font typeface="Arial" panose="020B0604020202020204" pitchFamily="34" charset="0"/>
            </a:pPr>
            <a:r>
              <a:rPr lang="en-US" sz="1400" dirty="0"/>
              <a:t>"The application developed by Tyler Choi at the University of Washington will greatly reduce the amount of time it takes to process GSP tracks during active search and rescue missions, when it is needed most. </a:t>
            </a:r>
          </a:p>
          <a:p>
            <a:pPr>
              <a:spcAft>
                <a:spcPts val="600"/>
              </a:spcAft>
              <a:buFont typeface="Arial" panose="020B0604020202020204" pitchFamily="34" charset="0"/>
            </a:pPr>
            <a:endParaRPr lang="en-US" sz="1400" dirty="0"/>
          </a:p>
          <a:p>
            <a:pPr>
              <a:spcAft>
                <a:spcPts val="600"/>
              </a:spcAft>
              <a:buFont typeface="Arial" panose="020B0604020202020204" pitchFamily="34" charset="0"/>
            </a:pPr>
            <a:r>
              <a:rPr lang="en-US" sz="1400" dirty="0"/>
              <a:t>It works offline, which is important because often there is no internet connectivity at the Command Post of a SAR mission, and it is quick and easy to use, saving a lot of time and effort. </a:t>
            </a:r>
          </a:p>
          <a:p>
            <a:pPr>
              <a:spcAft>
                <a:spcPts val="600"/>
              </a:spcAft>
              <a:buFont typeface="Arial" panose="020B0604020202020204" pitchFamily="34" charset="0"/>
            </a:pPr>
            <a:endParaRPr lang="en-US" sz="1400" dirty="0"/>
          </a:p>
          <a:p>
            <a:pPr>
              <a:spcAft>
                <a:spcPts val="600"/>
              </a:spcAft>
              <a:buFont typeface="Arial" panose="020B0604020202020204" pitchFamily="34" charset="0"/>
            </a:pPr>
            <a:r>
              <a:rPr lang="en-US" sz="1400" dirty="0"/>
              <a:t>Using this application will allow search planners on scene at command post to calculate probabilities in time for planning the next Operational Period, which is something very challenging to do now, and ultimately could help find the lost subject quicker and potentially save lives." </a:t>
            </a:r>
            <a:endParaRPr lang="en-US" sz="1400" i="1" dirty="0"/>
          </a:p>
          <a:p>
            <a:pPr>
              <a:spcAft>
                <a:spcPts val="600"/>
              </a:spcAft>
              <a:buFont typeface="Arial" panose="020B0604020202020204" pitchFamily="34" charset="0"/>
            </a:pPr>
            <a:r>
              <a:rPr lang="en-US" sz="1400" dirty="0"/>
              <a:t>- </a:t>
            </a:r>
            <a:r>
              <a:rPr lang="en-US" sz="1400" i="1" dirty="0"/>
              <a:t>Eric R. Director, WA SAR Planning Unit</a:t>
            </a:r>
          </a:p>
        </p:txBody>
      </p:sp>
      <p:sp>
        <p:nvSpPr>
          <p:cNvPr id="331" name="Freeform: Shape 33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91507" y="5165904"/>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lide Number Placeholder 6">
            <a:extLst>
              <a:ext uri="{FF2B5EF4-FFF2-40B4-BE49-F238E27FC236}">
                <a16:creationId xmlns:a16="http://schemas.microsoft.com/office/drawing/2014/main" id="{F91E6DDB-F87E-9324-AA7B-130767A92CD8}"/>
              </a:ext>
            </a:extLst>
          </p:cNvPr>
          <p:cNvSpPr>
            <a:spLocks noGrp="1"/>
          </p:cNvSpPr>
          <p:nvPr>
            <p:ph type="sldNum" sz="quarter" idx="12"/>
          </p:nvPr>
        </p:nvSpPr>
        <p:spPr/>
        <p:txBody>
          <a:bodyPr/>
          <a:lstStyle/>
          <a:p>
            <a:fld id="{E1076ED0-0DB3-4879-AAE5-5C20D22C1DF4}" type="slidenum">
              <a:rPr lang="en-US" smtClean="0"/>
              <a:t>35</a:t>
            </a:fld>
            <a:endParaRPr lang="en-US"/>
          </a:p>
        </p:txBody>
      </p:sp>
    </p:spTree>
    <p:extLst>
      <p:ext uri="{BB962C8B-B14F-4D97-AF65-F5344CB8AC3E}">
        <p14:creationId xmlns:p14="http://schemas.microsoft.com/office/powerpoint/2010/main" val="3976972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7" name="Freeform: Shape 29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99" name="Group 29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00" name="Freeform: Shape 29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1" name="Freeform: Shape 30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2" name="Freeform: Shape 30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8" name="Freeform: Shape 30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0"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311"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12"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13"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4"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5"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6"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8" name="Rectangle 31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0" name="Freeform: Shape 31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525717" y="787068"/>
            <a:ext cx="10077557" cy="1325563"/>
          </a:xfrm>
        </p:spPr>
        <p:txBody>
          <a:bodyPr vert="horz" lIns="91440" tIns="45720" rIns="91440" bIns="45720" rtlCol="0" anchor="b">
            <a:normAutofit/>
          </a:bodyPr>
          <a:lstStyle/>
          <a:p>
            <a:r>
              <a:rPr lang="en-US" sz="3600" dirty="0"/>
              <a:t>UCD Reflections (4)</a:t>
            </a:r>
          </a:p>
        </p:txBody>
      </p:sp>
      <p:grpSp>
        <p:nvGrpSpPr>
          <p:cNvPr id="322"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323"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24"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25"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26"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27"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28"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30" name="Freeform: Shape 329">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32" name="Group 331">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33" name="Freeform: Shape 332">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34" name="Freeform: Shape 333">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35" name="Freeform: Shape 334">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36"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37"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8"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4D6A8C79-582F-3C42-DE3F-0D2777B0358E}"/>
              </a:ext>
            </a:extLst>
          </p:cNvPr>
          <p:cNvSpPr txBox="1"/>
          <p:nvPr/>
        </p:nvSpPr>
        <p:spPr>
          <a:xfrm>
            <a:off x="8579556" y="2511777"/>
            <a:ext cx="2743200"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latin typeface="Avenir Next LT Pro"/>
              <a:cs typeface="Segoe UI"/>
            </a:endParaRPr>
          </a:p>
          <a:p>
            <a:pPr>
              <a:spcAft>
                <a:spcPts val="600"/>
              </a:spcAft>
            </a:pPr>
            <a:endParaRPr lang="en-US" sz="1400">
              <a:latin typeface="Segoe UI"/>
              <a:cs typeface="Segoe UI"/>
            </a:endParaRPr>
          </a:p>
        </p:txBody>
      </p:sp>
      <p:graphicFrame>
        <p:nvGraphicFramePr>
          <p:cNvPr id="30" name="TextBox 2">
            <a:extLst>
              <a:ext uri="{FF2B5EF4-FFF2-40B4-BE49-F238E27FC236}">
                <a16:creationId xmlns:a16="http://schemas.microsoft.com/office/drawing/2014/main" id="{6C1A276A-0B8A-9027-255D-6BCE5B919FDA}"/>
              </a:ext>
            </a:extLst>
          </p:cNvPr>
          <p:cNvGraphicFramePr/>
          <p:nvPr>
            <p:extLst>
              <p:ext uri="{D42A27DB-BD31-4B8C-83A1-F6EECF244321}">
                <p14:modId xmlns:p14="http://schemas.microsoft.com/office/powerpoint/2010/main" val="2436668503"/>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Slide Number Placeholder 23">
            <a:extLst>
              <a:ext uri="{FF2B5EF4-FFF2-40B4-BE49-F238E27FC236}">
                <a16:creationId xmlns:a16="http://schemas.microsoft.com/office/drawing/2014/main" id="{305690B7-7D25-0651-2EDD-1841FD00EC13}"/>
              </a:ext>
            </a:extLst>
          </p:cNvPr>
          <p:cNvSpPr>
            <a:spLocks noGrp="1"/>
          </p:cNvSpPr>
          <p:nvPr>
            <p:ph type="sldNum" sz="quarter" idx="12"/>
          </p:nvPr>
        </p:nvSpPr>
        <p:spPr/>
        <p:txBody>
          <a:bodyPr/>
          <a:lstStyle/>
          <a:p>
            <a:fld id="{E1076ED0-0DB3-4879-AAE5-5C20D22C1DF4}" type="slidenum">
              <a:rPr lang="en-US" smtClean="0"/>
              <a:t>36</a:t>
            </a:fld>
            <a:endParaRPr lang="en-US"/>
          </a:p>
        </p:txBody>
      </p:sp>
    </p:spTree>
    <p:extLst>
      <p:ext uri="{BB962C8B-B14F-4D97-AF65-F5344CB8AC3E}">
        <p14:creationId xmlns:p14="http://schemas.microsoft.com/office/powerpoint/2010/main" val="129777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graphicEl>
                                              <a:dgm id="{B6E7342B-22BD-499A-A1D5-417634C5B44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graphicEl>
                                              <a:dgm id="{6FE98B00-5714-4EC3-A514-D7A07963C2D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graphicEl>
                                              <a:dgm id="{76494B02-C143-412C-AD95-E6BA639A21F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graphicEl>
                                              <a:dgm id="{FECA5957-980A-4FD1-948D-DC34E8E8A95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950173" cy="1455091"/>
          </a:xfrm>
        </p:spPr>
        <p:txBody>
          <a:bodyPr>
            <a:normAutofit/>
          </a:bodyPr>
          <a:lstStyle/>
          <a:p>
            <a:r>
              <a:rPr lang="en-US" dirty="0"/>
              <a:t>Progress</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b="1"/>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b="1"/>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b="1"/>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b="1"/>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b="1"/>
              </a:p>
            </p:txBody>
          </p:sp>
        </p:grpSp>
      </p:grpSp>
      <p:sp>
        <p:nvSpPr>
          <p:cNvPr id="48" name="Freeform: Shape 47">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b="1"/>
            </a:p>
          </p:txBody>
        </p:sp>
        <p:sp>
          <p:nvSpPr>
            <p:cNvPr id="55"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6"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b="1"/>
            </a:p>
          </p:txBody>
        </p:sp>
        <p:sp>
          <p:nvSpPr>
            <p:cNvPr id="57" name="Freeform: Shape 56">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8" name="Group 17">
            <a:extLst>
              <a:ext uri="{FF2B5EF4-FFF2-40B4-BE49-F238E27FC236}">
                <a16:creationId xmlns:a16="http://schemas.microsoft.com/office/drawing/2014/main" id="{017F6573-CFD7-3656-3EC9-F95F545F7D29}"/>
              </a:ext>
            </a:extLst>
          </p:cNvPr>
          <p:cNvGrpSpPr/>
          <p:nvPr/>
        </p:nvGrpSpPr>
        <p:grpSpPr>
          <a:xfrm>
            <a:off x="1015999" y="2991556"/>
            <a:ext cx="10185979" cy="2212664"/>
            <a:chOff x="973666" y="3175000"/>
            <a:chExt cx="10185979" cy="2212664"/>
          </a:xfrm>
        </p:grpSpPr>
        <p:sp>
          <p:nvSpPr>
            <p:cNvPr id="11" name="Oval 10">
              <a:extLst>
                <a:ext uri="{FF2B5EF4-FFF2-40B4-BE49-F238E27FC236}">
                  <a16:creationId xmlns:a16="http://schemas.microsoft.com/office/drawing/2014/main" id="{856CD3DE-9B7E-A225-67A1-08D3E67CB922}"/>
                </a:ext>
              </a:extLst>
            </p:cNvPr>
            <p:cNvSpPr/>
            <p:nvPr/>
          </p:nvSpPr>
          <p:spPr>
            <a:xfrm>
              <a:off x="1329023" y="3541082"/>
              <a:ext cx="914400" cy="9144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1</a:t>
              </a:r>
            </a:p>
          </p:txBody>
        </p:sp>
        <p:sp>
          <p:nvSpPr>
            <p:cNvPr id="12" name="Oval 11">
              <a:extLst>
                <a:ext uri="{FF2B5EF4-FFF2-40B4-BE49-F238E27FC236}">
                  <a16:creationId xmlns:a16="http://schemas.microsoft.com/office/drawing/2014/main" id="{C859813A-D565-B24A-209B-5508342BF24D}"/>
                </a:ext>
              </a:extLst>
            </p:cNvPr>
            <p:cNvSpPr/>
            <p:nvPr/>
          </p:nvSpPr>
          <p:spPr>
            <a:xfrm>
              <a:off x="9876567" y="3541082"/>
              <a:ext cx="914400" cy="91440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5</a:t>
              </a:r>
              <a:endParaRPr lang="en-US" dirty="0">
                <a:solidFill>
                  <a:schemeClr val="tx1"/>
                </a:solidFill>
              </a:endParaRPr>
            </a:p>
          </p:txBody>
        </p:sp>
        <p:sp>
          <p:nvSpPr>
            <p:cNvPr id="13" name="Oval 12">
              <a:extLst>
                <a:ext uri="{FF2B5EF4-FFF2-40B4-BE49-F238E27FC236}">
                  <a16:creationId xmlns:a16="http://schemas.microsoft.com/office/drawing/2014/main" id="{E8705E8C-C114-2DBF-F77E-C0C6004ADC46}"/>
                </a:ext>
              </a:extLst>
            </p:cNvPr>
            <p:cNvSpPr/>
            <p:nvPr/>
          </p:nvSpPr>
          <p:spPr>
            <a:xfrm>
              <a:off x="5842895" y="3769682"/>
              <a:ext cx="446315" cy="4572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3</a:t>
              </a:r>
              <a:endParaRPr lang="en-US">
                <a:solidFill>
                  <a:schemeClr val="tx1"/>
                </a:solidFill>
              </a:endParaRPr>
            </a:p>
          </p:txBody>
        </p:sp>
        <p:sp>
          <p:nvSpPr>
            <p:cNvPr id="14" name="Oval 13">
              <a:extLst>
                <a:ext uri="{FF2B5EF4-FFF2-40B4-BE49-F238E27FC236}">
                  <a16:creationId xmlns:a16="http://schemas.microsoft.com/office/drawing/2014/main" id="{3EBC1494-9E74-34BB-AB80-24F9BF0430E5}"/>
                </a:ext>
              </a:extLst>
            </p:cNvPr>
            <p:cNvSpPr/>
            <p:nvPr/>
          </p:nvSpPr>
          <p:spPr>
            <a:xfrm>
              <a:off x="3831092" y="3769682"/>
              <a:ext cx="446315" cy="4572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2</a:t>
              </a:r>
              <a:endParaRPr lang="en-US" dirty="0">
                <a:solidFill>
                  <a:schemeClr val="tx1"/>
                </a:solidFill>
              </a:endParaRPr>
            </a:p>
          </p:txBody>
        </p:sp>
        <p:sp>
          <p:nvSpPr>
            <p:cNvPr id="15" name="Oval 14">
              <a:extLst>
                <a:ext uri="{FF2B5EF4-FFF2-40B4-BE49-F238E27FC236}">
                  <a16:creationId xmlns:a16="http://schemas.microsoft.com/office/drawing/2014/main" id="{0F7638FB-538A-D857-EBB7-B6BBB86D71DA}"/>
                </a:ext>
              </a:extLst>
            </p:cNvPr>
            <p:cNvSpPr/>
            <p:nvPr/>
          </p:nvSpPr>
          <p:spPr>
            <a:xfrm>
              <a:off x="7840320" y="3769682"/>
              <a:ext cx="446315" cy="4572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4</a:t>
              </a:r>
              <a:endParaRPr lang="en-US" b="1">
                <a:solidFill>
                  <a:schemeClr val="tx1"/>
                </a:solidFill>
              </a:endParaRPr>
            </a:p>
          </p:txBody>
        </p:sp>
        <p:pic>
          <p:nvPicPr>
            <p:cNvPr id="4" name="Graphic 4" descr="Arrow Right outline">
              <a:extLst>
                <a:ext uri="{FF2B5EF4-FFF2-40B4-BE49-F238E27FC236}">
                  <a16:creationId xmlns:a16="http://schemas.microsoft.com/office/drawing/2014/main" id="{BD9A6AF0-D96E-9940-32F8-B86F672985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3800" y="3550355"/>
              <a:ext cx="914400" cy="914400"/>
            </a:xfrm>
            <a:prstGeom prst="rect">
              <a:avLst/>
            </a:prstGeom>
          </p:spPr>
        </p:pic>
        <p:pic>
          <p:nvPicPr>
            <p:cNvPr id="5" name="Graphic 4" descr="Arrow Right outline">
              <a:extLst>
                <a:ext uri="{FF2B5EF4-FFF2-40B4-BE49-F238E27FC236}">
                  <a16:creationId xmlns:a16="http://schemas.microsoft.com/office/drawing/2014/main" id="{96366DCF-ABE0-8609-836C-ADA856EA70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4578" y="3550355"/>
              <a:ext cx="914400" cy="914400"/>
            </a:xfrm>
            <a:prstGeom prst="rect">
              <a:avLst/>
            </a:prstGeom>
          </p:spPr>
        </p:pic>
        <p:pic>
          <p:nvPicPr>
            <p:cNvPr id="6" name="Graphic 5" descr="Arrow Right outline">
              <a:extLst>
                <a:ext uri="{FF2B5EF4-FFF2-40B4-BE49-F238E27FC236}">
                  <a16:creationId xmlns:a16="http://schemas.microsoft.com/office/drawing/2014/main" id="{D31B0B1D-07CC-6898-6DE6-5EDD329129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0689" y="3536244"/>
              <a:ext cx="914400" cy="914400"/>
            </a:xfrm>
            <a:prstGeom prst="rect">
              <a:avLst/>
            </a:prstGeom>
          </p:spPr>
        </p:pic>
        <p:pic>
          <p:nvPicPr>
            <p:cNvPr id="7" name="Graphic 6" descr="Arrow Right outline">
              <a:extLst>
                <a:ext uri="{FF2B5EF4-FFF2-40B4-BE49-F238E27FC236}">
                  <a16:creationId xmlns:a16="http://schemas.microsoft.com/office/drawing/2014/main" id="{894C7048-850A-D6E9-6FAF-8203FB57FC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0356" y="3550355"/>
              <a:ext cx="914400" cy="914400"/>
            </a:xfrm>
            <a:prstGeom prst="rect">
              <a:avLst/>
            </a:prstGeom>
          </p:spPr>
        </p:pic>
        <p:sp>
          <p:nvSpPr>
            <p:cNvPr id="8" name="TextBox 7">
              <a:extLst>
                <a:ext uri="{FF2B5EF4-FFF2-40B4-BE49-F238E27FC236}">
                  <a16:creationId xmlns:a16="http://schemas.microsoft.com/office/drawing/2014/main" id="{4AFE897F-6B8B-F659-8405-CE1D5189A4AC}"/>
                </a:ext>
              </a:extLst>
            </p:cNvPr>
            <p:cNvSpPr txBox="1"/>
            <p:nvPr/>
          </p:nvSpPr>
          <p:spPr>
            <a:xfrm>
              <a:off x="973666" y="4741333"/>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err="1"/>
                <a:t>September</a:t>
              </a:r>
              <a:r>
                <a:rPr lang="ko-KR" altLang="en-US" b="1" dirty="0"/>
                <a:t> 2022</a:t>
              </a:r>
              <a:endParaRPr lang="en-US" altLang="ko-KR" b="1"/>
            </a:p>
          </p:txBody>
        </p:sp>
        <p:sp>
          <p:nvSpPr>
            <p:cNvPr id="9" name="TextBox 8">
              <a:extLst>
                <a:ext uri="{FF2B5EF4-FFF2-40B4-BE49-F238E27FC236}">
                  <a16:creationId xmlns:a16="http://schemas.microsoft.com/office/drawing/2014/main" id="{7FE8222E-D3CF-2AF6-D542-6941926F5D65}"/>
                </a:ext>
              </a:extLst>
            </p:cNvPr>
            <p:cNvSpPr txBox="1"/>
            <p:nvPr/>
          </p:nvSpPr>
          <p:spPr>
            <a:xfrm>
              <a:off x="9517112" y="4670778"/>
              <a:ext cx="1642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err="1"/>
                <a:t>May</a:t>
              </a:r>
            </a:p>
            <a:p>
              <a:pPr algn="ctr"/>
              <a:r>
                <a:rPr lang="ko-KR" altLang="en-US" b="1" dirty="0"/>
                <a:t>2023</a:t>
              </a:r>
              <a:endParaRPr lang="en-US" b="1" dirty="0"/>
            </a:p>
          </p:txBody>
        </p:sp>
        <p:sp>
          <p:nvSpPr>
            <p:cNvPr id="10" name="TextBox 9">
              <a:extLst>
                <a:ext uri="{FF2B5EF4-FFF2-40B4-BE49-F238E27FC236}">
                  <a16:creationId xmlns:a16="http://schemas.microsoft.com/office/drawing/2014/main" id="{D06F18FC-7B5B-7D77-9169-463A18893740}"/>
                </a:ext>
              </a:extLst>
            </p:cNvPr>
            <p:cNvSpPr txBox="1"/>
            <p:nvPr/>
          </p:nvSpPr>
          <p:spPr>
            <a:xfrm>
              <a:off x="7238998" y="317500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SAR GUI/CLI</a:t>
              </a:r>
              <a:endParaRPr lang="en-US" b="1" dirty="0"/>
            </a:p>
          </p:txBody>
        </p:sp>
        <p:sp>
          <p:nvSpPr>
            <p:cNvPr id="16" name="TextBox 15">
              <a:extLst>
                <a:ext uri="{FF2B5EF4-FFF2-40B4-BE49-F238E27FC236}">
                  <a16:creationId xmlns:a16="http://schemas.microsoft.com/office/drawing/2014/main" id="{A64874EF-D858-45B6-6F40-7457A45A7138}"/>
                </a:ext>
              </a:extLst>
            </p:cNvPr>
            <p:cNvSpPr txBox="1"/>
            <p:nvPr/>
          </p:nvSpPr>
          <p:spPr>
            <a:xfrm>
              <a:off x="5291665" y="4811890"/>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UCD </a:t>
              </a:r>
              <a:r>
                <a:rPr lang="ko-KR" altLang="en-US" b="1" dirty="0" err="1"/>
                <a:t>Pivot</a:t>
              </a:r>
              <a:endParaRPr lang="en-US" b="1" dirty="0" err="1"/>
            </a:p>
          </p:txBody>
        </p:sp>
        <p:sp>
          <p:nvSpPr>
            <p:cNvPr id="17" name="TextBox 16">
              <a:extLst>
                <a:ext uri="{FF2B5EF4-FFF2-40B4-BE49-F238E27FC236}">
                  <a16:creationId xmlns:a16="http://schemas.microsoft.com/office/drawing/2014/main" id="{275CA491-1CED-B5E1-58CA-17F85096AAB2}"/>
                </a:ext>
              </a:extLst>
            </p:cNvPr>
            <p:cNvSpPr txBox="1"/>
            <p:nvPr/>
          </p:nvSpPr>
          <p:spPr>
            <a:xfrm>
              <a:off x="3189110" y="3175001"/>
              <a:ext cx="164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b="1" dirty="0"/>
                <a:t>VR ITM</a:t>
              </a:r>
            </a:p>
          </p:txBody>
        </p:sp>
      </p:grpSp>
      <p:pic>
        <p:nvPicPr>
          <p:cNvPr id="3" name="Picture 17" descr="Diagram&#10;&#10;Description automatically generated">
            <a:extLst>
              <a:ext uri="{FF2B5EF4-FFF2-40B4-BE49-F238E27FC236}">
                <a16:creationId xmlns:a16="http://schemas.microsoft.com/office/drawing/2014/main" id="{D73AE77E-ACC0-E413-F8D5-78DEAF9BC2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3712" y="-2366616"/>
            <a:ext cx="2743200" cy="499900"/>
          </a:xfrm>
          <a:prstGeom prst="rect">
            <a:avLst/>
          </a:prstGeom>
        </p:spPr>
      </p:pic>
      <p:sp>
        <p:nvSpPr>
          <p:cNvPr id="20" name="Slide Number Placeholder 19">
            <a:extLst>
              <a:ext uri="{FF2B5EF4-FFF2-40B4-BE49-F238E27FC236}">
                <a16:creationId xmlns:a16="http://schemas.microsoft.com/office/drawing/2014/main" id="{9BDDFE0F-38DA-DE44-06BD-E18BDC81B74B}"/>
              </a:ext>
            </a:extLst>
          </p:cNvPr>
          <p:cNvSpPr>
            <a:spLocks noGrp="1"/>
          </p:cNvSpPr>
          <p:nvPr>
            <p:ph type="sldNum" sz="quarter" idx="12"/>
          </p:nvPr>
        </p:nvSpPr>
        <p:spPr/>
        <p:txBody>
          <a:bodyPr/>
          <a:lstStyle/>
          <a:p>
            <a:fld id="{E1076ED0-0DB3-4879-AAE5-5C20D22C1DF4}" type="slidenum">
              <a:rPr lang="en-US" smtClean="0"/>
              <a:t>37</a:t>
            </a:fld>
            <a:endParaRPr lang="en-US"/>
          </a:p>
        </p:txBody>
      </p:sp>
      <p:sp>
        <p:nvSpPr>
          <p:cNvPr id="22" name="Arrow: Up 21">
            <a:extLst>
              <a:ext uri="{FF2B5EF4-FFF2-40B4-BE49-F238E27FC236}">
                <a16:creationId xmlns:a16="http://schemas.microsoft.com/office/drawing/2014/main" id="{9DD392FE-6775-2E88-9F20-18C245001FB6}"/>
              </a:ext>
            </a:extLst>
          </p:cNvPr>
          <p:cNvSpPr/>
          <p:nvPr/>
        </p:nvSpPr>
        <p:spPr>
          <a:xfrm rot="10800000">
            <a:off x="10126445" y="2044980"/>
            <a:ext cx="479777" cy="973666"/>
          </a:xfrm>
          <a:prstGeom prst="up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896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4278637"/>
            <a:ext cx="5512288" cy="1897474"/>
          </a:xfrm>
        </p:spPr>
        <p:txBody>
          <a:bodyPr anchor="t">
            <a:normAutofit/>
          </a:bodyPr>
          <a:lstStyle/>
          <a:p>
            <a:r>
              <a:rPr lang="en-US" dirty="0"/>
              <a:t>Limitations</a:t>
            </a:r>
          </a:p>
        </p:txBody>
      </p:sp>
      <p:pic>
        <p:nvPicPr>
          <p:cNvPr id="4" name="Picture 4" descr="Map&#10;&#10;Description automatically generated">
            <a:extLst>
              <a:ext uri="{FF2B5EF4-FFF2-40B4-BE49-F238E27FC236}">
                <a16:creationId xmlns:a16="http://schemas.microsoft.com/office/drawing/2014/main" id="{F3DA9B24-2EE6-25EC-B52C-7C89C3CA432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5170" y="481586"/>
            <a:ext cx="11087101" cy="3431928"/>
          </a:xfrm>
          <a:prstGeom prst="rect">
            <a:avLst/>
          </a:prstGeom>
        </p:spPr>
      </p:pic>
      <p:grpSp>
        <p:nvGrpSpPr>
          <p:cNvPr id="38"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4278609"/>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sz="1600"/>
            </a:p>
          </p:txBody>
        </p:sp>
        <p:grpSp>
          <p:nvGrpSpPr>
            <p:cNvPr id="40"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sz="1600"/>
              </a:p>
            </p:txBody>
          </p:sp>
          <p:sp>
            <p:nvSpPr>
              <p:cNvPr id="42"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sz="1600"/>
              </a:p>
            </p:txBody>
          </p:sp>
          <p:sp>
            <p:nvSpPr>
              <p:cNvPr id="43"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sz="1600"/>
              </a:p>
            </p:txBody>
          </p:sp>
          <p:sp>
            <p:nvSpPr>
              <p:cNvPr id="44"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sz="1600"/>
              </a:p>
            </p:txBody>
          </p:sp>
        </p:grpSp>
      </p:grpSp>
      <p:sp>
        <p:nvSpPr>
          <p:cNvPr id="3" name="Content Placeholder"/>
          <p:cNvSpPr>
            <a:spLocks noGrp="1"/>
          </p:cNvSpPr>
          <p:nvPr>
            <p:ph idx="1"/>
          </p:nvPr>
        </p:nvSpPr>
        <p:spPr>
          <a:xfrm>
            <a:off x="5222213" y="4544915"/>
            <a:ext cx="6420059" cy="2126608"/>
          </a:xfrm>
        </p:spPr>
        <p:txBody>
          <a:bodyPr vert="horz" lIns="91440" tIns="45720" rIns="91440" bIns="45720" rtlCol="0" anchor="t">
            <a:noAutofit/>
          </a:bodyPr>
          <a:lstStyle/>
          <a:p>
            <a:r>
              <a:rPr lang="en-US" sz="1400" b="1" dirty="0">
                <a:ea typeface="+mn-lt"/>
                <a:cs typeface="+mn-lt"/>
              </a:rPr>
              <a:t>Data Robustness:</a:t>
            </a:r>
            <a:endParaRPr lang="en-US" sz="1400" b="1"/>
          </a:p>
          <a:p>
            <a:r>
              <a:rPr lang="en-US" sz="1400" dirty="0">
                <a:ea typeface="+mn-lt"/>
                <a:cs typeface="+mn-lt"/>
              </a:rPr>
              <a:t>Testing based on a limited number of datasets.</a:t>
            </a:r>
            <a:endParaRPr lang="en-US" sz="1400" dirty="0"/>
          </a:p>
          <a:p>
            <a:r>
              <a:rPr lang="en-US" sz="1400" dirty="0">
                <a:ea typeface="+mn-lt"/>
                <a:cs typeface="+mn-lt"/>
              </a:rPr>
              <a:t>Future evaluations should use diverse datasets for wider applicability.</a:t>
            </a:r>
            <a:endParaRPr lang="en-US" sz="1400"/>
          </a:p>
          <a:p>
            <a:r>
              <a:rPr lang="en-US" sz="1400" b="1" dirty="0">
                <a:ea typeface="+mn-lt"/>
                <a:cs typeface="+mn-lt"/>
              </a:rPr>
              <a:t>Continuous Iteration:</a:t>
            </a:r>
            <a:endParaRPr lang="en-US" sz="1400"/>
          </a:p>
          <a:p>
            <a:pPr>
              <a:lnSpc>
                <a:spcPct val="100000"/>
              </a:lnSpc>
            </a:pPr>
            <a:r>
              <a:rPr lang="en-US" sz="1400" dirty="0">
                <a:ea typeface="+mn-lt"/>
                <a:cs typeface="+mn-lt"/>
              </a:rPr>
              <a:t>Embrace the UCD approach; continue refining software based on broader test data and user feedback.</a:t>
            </a:r>
            <a:endParaRPr lang="en-US" sz="1400"/>
          </a:p>
        </p:txBody>
      </p:sp>
      <p:sp>
        <p:nvSpPr>
          <p:cNvPr id="5" name="Slide Number Placeholder 4">
            <a:extLst>
              <a:ext uri="{FF2B5EF4-FFF2-40B4-BE49-F238E27FC236}">
                <a16:creationId xmlns:a16="http://schemas.microsoft.com/office/drawing/2014/main" id="{08F43C1C-7CE2-2C02-819F-6D552CEF0171}"/>
              </a:ext>
            </a:extLst>
          </p:cNvPr>
          <p:cNvSpPr>
            <a:spLocks noGrp="1"/>
          </p:cNvSpPr>
          <p:nvPr>
            <p:ph type="sldNum" sz="quarter" idx="12"/>
          </p:nvPr>
        </p:nvSpPr>
        <p:spPr/>
        <p:txBody>
          <a:bodyPr/>
          <a:lstStyle/>
          <a:p>
            <a:fld id="{E1076ED0-0DB3-4879-AAE5-5C20D22C1DF4}" type="slidenum">
              <a:rPr lang="en-US" smtClean="0"/>
              <a:t>38</a:t>
            </a:fld>
            <a:endParaRPr lang="en-US"/>
          </a:p>
        </p:txBody>
      </p:sp>
    </p:spTree>
    <p:extLst>
      <p:ext uri="{BB962C8B-B14F-4D97-AF65-F5344CB8AC3E}">
        <p14:creationId xmlns:p14="http://schemas.microsoft.com/office/powerpoint/2010/main" val="139200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94616"/>
            <a:ext cx="6326707" cy="1455091"/>
          </a:xfrm>
        </p:spPr>
        <p:txBody>
          <a:bodyPr>
            <a:normAutofit/>
          </a:bodyPr>
          <a:lstStyle/>
          <a:p>
            <a:r>
              <a:rPr lang="en-US" dirty="0"/>
              <a:t>Future Work</a:t>
            </a:r>
          </a:p>
        </p:txBody>
      </p:sp>
      <p:sp>
        <p:nvSpPr>
          <p:cNvPr id="168" name="Freeform: Shape 16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10" descr="Lightning in a cornfield">
            <a:extLst>
              <a:ext uri="{FF2B5EF4-FFF2-40B4-BE49-F238E27FC236}">
                <a16:creationId xmlns:a16="http://schemas.microsoft.com/office/drawing/2014/main" id="{1244DEE8-F15A-0990-3C32-A8B6FC450C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21443" y="576072"/>
            <a:ext cx="3530610" cy="1791571"/>
          </a:xfrm>
          <a:prstGeom prst="rect">
            <a:avLst/>
          </a:prstGeom>
        </p:spPr>
      </p:pic>
      <p:grpSp>
        <p:nvGrpSpPr>
          <p:cNvPr id="17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7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803975"/>
            <a:ext cx="6326707" cy="3274503"/>
          </a:xfrm>
        </p:spPr>
        <p:txBody>
          <a:bodyPr vert="horz" lIns="91440" tIns="45720" rIns="91440" bIns="45720" rtlCol="0">
            <a:normAutofit/>
          </a:bodyPr>
          <a:lstStyle/>
          <a:p>
            <a:r>
              <a:rPr lang="en-US" b="1">
                <a:latin typeface="Avenir Next LT Pro"/>
                <a:cs typeface="Times New Roman"/>
              </a:rPr>
              <a:t>UCD with WaSAR to be continued</a:t>
            </a:r>
          </a:p>
          <a:p>
            <a:pPr marL="285750" indent="-285750">
              <a:buFont typeface="Arial"/>
              <a:buChar char="•"/>
            </a:pPr>
            <a:r>
              <a:rPr lang="en-US">
                <a:latin typeface="Avenir Next LT Pro"/>
                <a:cs typeface="Times New Roman"/>
              </a:rPr>
              <a:t>Land Classification Model &amp; Current Terrain Situation</a:t>
            </a:r>
            <a:endParaRPr lang="en-US"/>
          </a:p>
          <a:p>
            <a:pPr marL="285750" indent="-285750">
              <a:buFont typeface="Arial"/>
              <a:buChar char="•"/>
            </a:pPr>
            <a:r>
              <a:rPr lang="en-US">
                <a:latin typeface="Avenir Next LT Pro"/>
                <a:cs typeface="Times New Roman"/>
              </a:rPr>
              <a:t>Computation of Average Speed</a:t>
            </a:r>
          </a:p>
          <a:p>
            <a:pPr marL="285750" indent="-285750">
              <a:buFont typeface="Arial"/>
              <a:buChar char="•"/>
            </a:pPr>
            <a:r>
              <a:rPr lang="en-US">
                <a:latin typeface="Avenir Next LT Pro"/>
                <a:cs typeface="Times New Roman"/>
              </a:rPr>
              <a:t>Automatic Separation of Region by Land Classification</a:t>
            </a:r>
          </a:p>
          <a:p>
            <a:pPr marL="285750" indent="-285750">
              <a:buFont typeface="Arial"/>
              <a:buChar char="•"/>
            </a:pPr>
            <a:r>
              <a:rPr lang="en-US">
                <a:latin typeface="Avenir Next LT Pro"/>
                <a:cs typeface="Times New Roman"/>
              </a:rPr>
              <a:t>Searchable Regions</a:t>
            </a:r>
          </a:p>
        </p:txBody>
      </p:sp>
      <p:pic>
        <p:nvPicPr>
          <p:cNvPr id="9" name="Picture 9" descr="Water on mountain range">
            <a:extLst>
              <a:ext uri="{FF2B5EF4-FFF2-40B4-BE49-F238E27FC236}">
                <a16:creationId xmlns:a16="http://schemas.microsoft.com/office/drawing/2014/main" id="{230B569A-FB4B-B729-DD14-596D0E3A75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21444" y="2508649"/>
            <a:ext cx="3530610" cy="1791571"/>
          </a:xfrm>
          <a:prstGeom prst="rect">
            <a:avLst/>
          </a:prstGeom>
        </p:spPr>
      </p:pic>
      <p:pic>
        <p:nvPicPr>
          <p:cNvPr id="8" name="Picture 8" descr="Rock formations">
            <a:extLst>
              <a:ext uri="{FF2B5EF4-FFF2-40B4-BE49-F238E27FC236}">
                <a16:creationId xmlns:a16="http://schemas.microsoft.com/office/drawing/2014/main" id="{FCCE8276-49DE-3B72-5506-6BAD1D2FFE6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21444" y="4441227"/>
            <a:ext cx="3530610" cy="1791571"/>
          </a:xfrm>
          <a:prstGeom prst="rect">
            <a:avLst/>
          </a:prstGeom>
        </p:spPr>
      </p:pic>
      <p:sp>
        <p:nvSpPr>
          <p:cNvPr id="178" name="Freeform: Shape 177">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80" name="Group 179">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81" name="Freeform: Shape 180">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2" name="Freeform: Shape 181">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3" name="Freeform: Shape 182">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4"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85"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6"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7123A4D4-7A91-2C17-623B-E8E056D4E3F2}"/>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595959"/>
                </a:solidFill>
              </a:rPr>
              <a:pPr>
                <a:spcAft>
                  <a:spcPts val="600"/>
                </a:spcAft>
              </a:pPr>
              <a:t>39</a:t>
            </a:fld>
            <a:endParaRPr lang="en-US">
              <a:solidFill>
                <a:srgbClr val="595959"/>
              </a:solidFill>
            </a:endParaRPr>
          </a:p>
        </p:txBody>
      </p:sp>
    </p:spTree>
    <p:extLst>
      <p:ext uri="{BB962C8B-B14F-4D97-AF65-F5344CB8AC3E}">
        <p14:creationId xmlns:p14="http://schemas.microsoft.com/office/powerpoint/2010/main" val="389488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Background</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vert="horz" lIns="91440" tIns="45720" rIns="91440" bIns="45720" rtlCol="0" anchor="t">
            <a:normAutofit lnSpcReduction="10000"/>
          </a:bodyPr>
          <a:lstStyle/>
          <a:p>
            <a:r>
              <a:rPr lang="en-US" dirty="0"/>
              <a:t>Goal: Tool for mission critical frontline personnel</a:t>
            </a:r>
          </a:p>
          <a:p>
            <a:pPr marL="342900" indent="-342900">
              <a:buFont typeface="Calibri" panose="020B0604020202020204" pitchFamily="34" charset="0"/>
              <a:buChar char="-"/>
            </a:pPr>
            <a:r>
              <a:rPr lang="en-US" dirty="0"/>
              <a:t>Forest Fire Fighter</a:t>
            </a:r>
          </a:p>
          <a:p>
            <a:pPr marL="342900" indent="-342900">
              <a:buFont typeface="Calibri" panose="020B0604020202020204" pitchFamily="34" charset="0"/>
              <a:buChar char="-"/>
            </a:pPr>
            <a:r>
              <a:rPr lang="en-US" dirty="0"/>
              <a:t>Remote Search and Rescuers</a:t>
            </a:r>
          </a:p>
          <a:p>
            <a:endParaRPr lang="en-US" dirty="0"/>
          </a:p>
          <a:p>
            <a:r>
              <a:rPr lang="en-US" dirty="0"/>
              <a:t>How? </a:t>
            </a:r>
          </a:p>
          <a:p>
            <a:pPr marL="342900" indent="-342900">
              <a:buFont typeface="Calibri" panose="020B0604020202020204" pitchFamily="34" charset="0"/>
              <a:buChar char="-"/>
            </a:pPr>
            <a:r>
              <a:rPr lang="en-US" dirty="0"/>
              <a:t>Virtual Reality Interactive Topographical Mapping System </a:t>
            </a:r>
            <a:endParaRPr lang="en-US"/>
          </a:p>
        </p:txBody>
      </p:sp>
      <p:pic>
        <p:nvPicPr>
          <p:cNvPr id="6" name="Picture 5">
            <a:extLst>
              <a:ext uri="{FF2B5EF4-FFF2-40B4-BE49-F238E27FC236}">
                <a16:creationId xmlns:a16="http://schemas.microsoft.com/office/drawing/2014/main" id="{3FFEE25B-4730-3E88-746C-592C05C48C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9DDF8FC3-9770-CB38-A936-36983796ABBB}"/>
              </a:ext>
            </a:extLst>
          </p:cNvPr>
          <p:cNvSpPr>
            <a:spLocks noGrp="1"/>
          </p:cNvSpPr>
          <p:nvPr>
            <p:ph type="sldNum" sz="quarter" idx="12"/>
          </p:nvPr>
        </p:nvSpPr>
        <p:spPr/>
        <p:txBody>
          <a:bodyPr/>
          <a:lstStyle/>
          <a:p>
            <a:fld id="{E1076ED0-0DB3-4879-AAE5-5C20D22C1DF4}" type="slidenum">
              <a:rPr lang="en-US" smtClean="0"/>
              <a:t>4</a:t>
            </a:fld>
            <a:endParaRPr lang="en-US"/>
          </a:p>
        </p:txBody>
      </p:sp>
    </p:spTree>
    <p:extLst>
      <p:ext uri="{BB962C8B-B14F-4D97-AF65-F5344CB8AC3E}">
        <p14:creationId xmlns:p14="http://schemas.microsoft.com/office/powerpoint/2010/main" val="2888926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82" name="Freeform: Shape 58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84" name="Group 58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85" name="Freeform: Shape 58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6" name="Freeform: Shape 58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7" name="Freeform: Shape 58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8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9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3" name="Freeform: Shape 59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95"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596"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97"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98"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99"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00"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01"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603" name="Rectangle 602">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26433" y="113356"/>
            <a:ext cx="4767930" cy="1848734"/>
          </a:xfrm>
        </p:spPr>
        <p:txBody>
          <a:bodyPr vert="horz" lIns="91440" tIns="45720" rIns="91440" bIns="45720" rtlCol="0" anchor="b">
            <a:normAutofit/>
          </a:bodyPr>
          <a:lstStyle/>
          <a:p>
            <a:r>
              <a:rPr lang="en-US" sz="3600"/>
              <a:t>Conclusion</a:t>
            </a:r>
          </a:p>
        </p:txBody>
      </p:sp>
      <p:sp>
        <p:nvSpPr>
          <p:cNvPr id="605" name="Freeform: Shape 604">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07"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1998114"/>
            <a:ext cx="1023559" cy="1083611"/>
            <a:chOff x="4886325" y="781799"/>
            <a:chExt cx="2426535" cy="2695587"/>
          </a:xfrm>
          <a:solidFill>
            <a:schemeClr val="accent1"/>
          </a:solidFill>
        </p:grpSpPr>
        <p:sp>
          <p:nvSpPr>
            <p:cNvPr id="608"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09"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94751" y="781799"/>
              <a:ext cx="2418109" cy="2695587"/>
              <a:chOff x="4894751" y="781799"/>
              <a:chExt cx="2418109" cy="2695587"/>
            </a:xfrm>
            <a:grpFill/>
          </p:grpSpPr>
          <p:sp>
            <p:nvSpPr>
              <p:cNvPr id="610"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11"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12"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13"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4751" y="781799"/>
                <a:ext cx="2418109"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TextBox 2">
            <a:extLst>
              <a:ext uri="{FF2B5EF4-FFF2-40B4-BE49-F238E27FC236}">
                <a16:creationId xmlns:a16="http://schemas.microsoft.com/office/drawing/2014/main" id="{2BABFC93-8581-91E7-7D0B-B9D84B459BBC}"/>
              </a:ext>
            </a:extLst>
          </p:cNvPr>
          <p:cNvSpPr txBox="1"/>
          <p:nvPr/>
        </p:nvSpPr>
        <p:spPr>
          <a:xfrm>
            <a:off x="489439" y="2215125"/>
            <a:ext cx="4767930" cy="35250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28600" indent="-228600">
              <a:spcAft>
                <a:spcPts val="600"/>
              </a:spcAft>
              <a:buFont typeface="Arial" panose="020B0604020202020204" pitchFamily="34" charset="0"/>
              <a:buAutoNum type="arabicPeriod"/>
            </a:pPr>
            <a:r>
              <a:rPr lang="en-US" sz="1200" dirty="0"/>
              <a:t>Developed a software tool with a user-centered design approach, enhancing Search and Rescue (SAR) operations.</a:t>
            </a:r>
          </a:p>
          <a:p>
            <a:pPr marL="228600" indent="-228600">
              <a:spcAft>
                <a:spcPts val="600"/>
              </a:spcAft>
              <a:buFont typeface="Arial" panose="020B0604020202020204" pitchFamily="34" charset="0"/>
              <a:buAutoNum type="arabicPeriod"/>
            </a:pPr>
            <a:endParaRPr lang="en-US" sz="1200" dirty="0"/>
          </a:p>
          <a:p>
            <a:pPr marL="228600" indent="-228600">
              <a:spcAft>
                <a:spcPts val="600"/>
              </a:spcAft>
              <a:buFont typeface="Arial" panose="020B0604020202020204" pitchFamily="34" charset="0"/>
              <a:buAutoNum type="arabicPeriod"/>
            </a:pPr>
            <a:r>
              <a:rPr lang="en-US" sz="1200" dirty="0"/>
              <a:t>Successfully addressed key pain points through innovative and iterative solutions, optimized for rapid and efficient data processing.</a:t>
            </a:r>
          </a:p>
          <a:p>
            <a:pPr marL="228600" indent="-228600">
              <a:spcAft>
                <a:spcPts val="600"/>
              </a:spcAft>
              <a:buFont typeface="Arial" panose="020B0604020202020204" pitchFamily="34" charset="0"/>
              <a:buAutoNum type="arabicPeriod"/>
            </a:pPr>
            <a:endParaRPr lang="en-US" sz="1200" dirty="0"/>
          </a:p>
          <a:p>
            <a:pPr marL="228600" indent="-228600">
              <a:spcAft>
                <a:spcPts val="600"/>
              </a:spcAft>
              <a:buFont typeface="Arial" panose="020B0604020202020204" pitchFamily="34" charset="0"/>
              <a:buAutoNum type="arabicPeriod"/>
            </a:pPr>
            <a:r>
              <a:rPr lang="en-US" sz="1200" dirty="0"/>
              <a:t>Validated utility and robustness of the system through user feedback and real-world application.</a:t>
            </a:r>
          </a:p>
          <a:p>
            <a:pPr marL="228600" indent="-228600">
              <a:spcAft>
                <a:spcPts val="600"/>
              </a:spcAft>
              <a:buFont typeface="Arial" panose="020B0604020202020204" pitchFamily="34" charset="0"/>
              <a:buAutoNum type="arabicPeriod"/>
            </a:pPr>
            <a:endParaRPr lang="en-US" sz="1200" dirty="0"/>
          </a:p>
          <a:p>
            <a:pPr marL="228600" indent="-228600">
              <a:spcAft>
                <a:spcPts val="600"/>
              </a:spcAft>
              <a:buFont typeface="Arial" panose="020B0604020202020204" pitchFamily="34" charset="0"/>
              <a:buAutoNum type="arabicPeriod"/>
            </a:pPr>
            <a:r>
              <a:rPr lang="en-US" sz="1200" dirty="0"/>
              <a:t>Deepened understanding of iterative research and development in new technologies.</a:t>
            </a:r>
          </a:p>
          <a:p>
            <a:pPr marL="228600" indent="-228600">
              <a:spcAft>
                <a:spcPts val="600"/>
              </a:spcAft>
              <a:buAutoNum type="arabicPeriod"/>
            </a:pPr>
            <a:endParaRPr lang="en-US" sz="1200" dirty="0"/>
          </a:p>
          <a:p>
            <a:pPr marL="228600" indent="-228600">
              <a:spcAft>
                <a:spcPts val="600"/>
              </a:spcAft>
              <a:buAutoNum type="arabicPeriod"/>
            </a:pPr>
            <a:r>
              <a:rPr lang="en-US" sz="1200" dirty="0"/>
              <a:t>Demonstrated profound impact of User-Centered Design on real-world utility software.</a:t>
            </a:r>
          </a:p>
        </p:txBody>
      </p:sp>
      <p:pic>
        <p:nvPicPr>
          <p:cNvPr id="6" name="Picture 6" descr="Top view of the earth from outer space">
            <a:extLst>
              <a:ext uri="{FF2B5EF4-FFF2-40B4-BE49-F238E27FC236}">
                <a16:creationId xmlns:a16="http://schemas.microsoft.com/office/drawing/2014/main" id="{E90A881A-6511-0032-6C92-958A871A5E2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80742" y="565167"/>
            <a:ext cx="5654663" cy="5654663"/>
          </a:xfrm>
          <a:prstGeom prst="rect">
            <a:avLst/>
          </a:prstGeom>
        </p:spPr>
      </p:pic>
      <p:sp>
        <p:nvSpPr>
          <p:cNvPr id="615" name="Freeform: Shape 614">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4951350"/>
            <a:ext cx="4292956" cy="1927671"/>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7" name="Group 616">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3">
              <a:lumMod val="60000"/>
              <a:lumOff val="40000"/>
            </a:schemeClr>
          </a:solidFill>
        </p:grpSpPr>
        <p:sp>
          <p:nvSpPr>
            <p:cNvPr id="618" name="Freeform: Shape 617">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9" name="Freeform: Shape 618">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0" name="Freeform: Shape 619">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1"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22"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3"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0FAEBF6E-C4E9-6DD9-6364-14C82AD9C8B9}"/>
              </a:ext>
            </a:extLst>
          </p:cNvPr>
          <p:cNvSpPr>
            <a:spLocks noGrp="1"/>
          </p:cNvSpPr>
          <p:nvPr>
            <p:ph type="sldNum" sz="quarter" idx="12"/>
          </p:nvPr>
        </p:nvSpPr>
        <p:spPr/>
        <p:txBody>
          <a:bodyPr/>
          <a:lstStyle/>
          <a:p>
            <a:fld id="{E1076ED0-0DB3-4879-AAE5-5C20D22C1DF4}" type="slidenum">
              <a:rPr lang="en-US" smtClean="0"/>
              <a:t>40</a:t>
            </a:fld>
            <a:endParaRPr lang="en-US"/>
          </a:p>
        </p:txBody>
      </p:sp>
    </p:spTree>
    <p:extLst>
      <p:ext uri="{BB962C8B-B14F-4D97-AF65-F5344CB8AC3E}">
        <p14:creationId xmlns:p14="http://schemas.microsoft.com/office/powerpoint/2010/main" val="393543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24" name="Rectangle 723">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775402"/>
            <a:ext cx="5512288" cy="2878268"/>
          </a:xfrm>
        </p:spPr>
        <p:txBody>
          <a:bodyPr anchor="t">
            <a:normAutofit/>
          </a:bodyPr>
          <a:lstStyle/>
          <a:p>
            <a:r>
              <a:rPr lang="en-US"/>
              <a:t>Acknowledgements</a:t>
            </a:r>
          </a:p>
        </p:txBody>
      </p:sp>
      <p:grpSp>
        <p:nvGrpSpPr>
          <p:cNvPr id="726"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727"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8"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29"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30"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31"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2"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560" name="Content Placeholder 559">
            <a:extLst>
              <a:ext uri="{FF2B5EF4-FFF2-40B4-BE49-F238E27FC236}">
                <a16:creationId xmlns:a16="http://schemas.microsoft.com/office/drawing/2014/main" id="{378F626B-A70A-DB46-7399-4FE598DE3C24}"/>
              </a:ext>
            </a:extLst>
          </p:cNvPr>
          <p:cNvSpPr>
            <a:spLocks noGrp="1"/>
          </p:cNvSpPr>
          <p:nvPr>
            <p:ph idx="1"/>
          </p:nvPr>
        </p:nvSpPr>
        <p:spPr>
          <a:xfrm>
            <a:off x="6444040" y="1114691"/>
            <a:ext cx="4941003" cy="2533980"/>
          </a:xfrm>
        </p:spPr>
        <p:txBody>
          <a:bodyPr vert="horz" lIns="91440" tIns="45720" rIns="91440" bIns="45720" rtlCol="0">
            <a:normAutofit/>
          </a:bodyPr>
          <a:lstStyle/>
          <a:p>
            <a:pPr>
              <a:lnSpc>
                <a:spcPct val="100000"/>
              </a:lnSpc>
            </a:pPr>
            <a:r>
              <a:rPr lang="en-US" sz="1400" b="1"/>
              <a:t>THANK YOU</a:t>
            </a:r>
          </a:p>
          <a:p>
            <a:pPr marL="342900" indent="-342900">
              <a:lnSpc>
                <a:spcPct val="100000"/>
              </a:lnSpc>
              <a:buChar char="•"/>
            </a:pPr>
            <a:r>
              <a:rPr lang="en-US" sz="1400"/>
              <a:t>Professor Kelvin Sung (Advisor, Chair)</a:t>
            </a:r>
          </a:p>
          <a:p>
            <a:pPr marL="342900" indent="-342900">
              <a:lnSpc>
                <a:spcPct val="100000"/>
              </a:lnSpc>
              <a:buChar char="•"/>
            </a:pPr>
            <a:r>
              <a:rPr lang="en-US" sz="1400"/>
              <a:t>Dir. Eric R. (End-User)</a:t>
            </a:r>
          </a:p>
          <a:p>
            <a:pPr marL="342900" indent="-342900">
              <a:lnSpc>
                <a:spcPct val="100000"/>
              </a:lnSpc>
              <a:buChar char="•"/>
            </a:pPr>
            <a:r>
              <a:rPr lang="en-US" sz="1400"/>
              <a:t>Professor Michael Stiber (Committee)</a:t>
            </a:r>
          </a:p>
          <a:p>
            <a:pPr marL="342900" indent="-342900">
              <a:lnSpc>
                <a:spcPct val="100000"/>
              </a:lnSpc>
              <a:buChar char="•"/>
            </a:pPr>
            <a:r>
              <a:rPr lang="en-US" sz="1400"/>
              <a:t>Professor Yusuf Pisan (Committee)</a:t>
            </a:r>
          </a:p>
          <a:p>
            <a:pPr marL="342900" indent="-342900">
              <a:lnSpc>
                <a:spcPct val="100000"/>
              </a:lnSpc>
              <a:buChar char="•"/>
            </a:pPr>
            <a:r>
              <a:rPr lang="en-US" sz="1400"/>
              <a:t>University of Washington Bothell</a:t>
            </a:r>
          </a:p>
          <a:p>
            <a:pPr marL="342900" indent="-342900">
              <a:lnSpc>
                <a:spcPct val="100000"/>
              </a:lnSpc>
              <a:buChar char="•"/>
            </a:pPr>
            <a:r>
              <a:rPr lang="en-US" sz="1400"/>
              <a:t>Family and friends</a:t>
            </a:r>
          </a:p>
          <a:p>
            <a:pPr marL="342900" indent="-342900">
              <a:lnSpc>
                <a:spcPct val="100000"/>
              </a:lnSpc>
              <a:buChar char="•"/>
            </a:pPr>
            <a:endParaRPr lang="en-US" sz="1400"/>
          </a:p>
        </p:txBody>
      </p:sp>
      <p:pic>
        <p:nvPicPr>
          <p:cNvPr id="11" name="Picture 11" descr="Orange sunset at a mountain">
            <a:extLst>
              <a:ext uri="{FF2B5EF4-FFF2-40B4-BE49-F238E27FC236}">
                <a16:creationId xmlns:a16="http://schemas.microsoft.com/office/drawing/2014/main" id="{6547F8CE-CFA2-3D74-9500-26939CE706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3941066"/>
            <a:ext cx="4061725" cy="2916934"/>
          </a:xfrm>
          <a:prstGeom prst="rect">
            <a:avLst/>
          </a:prstGeom>
        </p:spPr>
      </p:pic>
      <p:pic>
        <p:nvPicPr>
          <p:cNvPr id="12" name="Picture 12" descr="Colorful sky and waterfalls">
            <a:extLst>
              <a:ext uri="{FF2B5EF4-FFF2-40B4-BE49-F238E27FC236}">
                <a16:creationId xmlns:a16="http://schemas.microsoft.com/office/drawing/2014/main" id="{4EC3C5A1-128D-34E8-FCA0-7FF76D6CD80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61725" y="3941066"/>
            <a:ext cx="4061725" cy="2916934"/>
          </a:xfrm>
          <a:prstGeom prst="rect">
            <a:avLst/>
          </a:prstGeom>
        </p:spPr>
      </p:pic>
      <p:pic>
        <p:nvPicPr>
          <p:cNvPr id="10" name="Picture 10" descr="Mountains and orange sky">
            <a:extLst>
              <a:ext uri="{FF2B5EF4-FFF2-40B4-BE49-F238E27FC236}">
                <a16:creationId xmlns:a16="http://schemas.microsoft.com/office/drawing/2014/main" id="{7C3A57A1-3C35-0279-BD54-82C4F9DEE01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16010" y="3941066"/>
            <a:ext cx="4075990" cy="2916934"/>
          </a:xfrm>
          <a:prstGeom prst="rect">
            <a:avLst/>
          </a:prstGeom>
        </p:spPr>
      </p:pic>
      <p:sp>
        <p:nvSpPr>
          <p:cNvPr id="3" name="Slide Number Placeholder 2">
            <a:extLst>
              <a:ext uri="{FF2B5EF4-FFF2-40B4-BE49-F238E27FC236}">
                <a16:creationId xmlns:a16="http://schemas.microsoft.com/office/drawing/2014/main" id="{472A0063-7292-02CE-AE1F-B67BE3D90CB9}"/>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FFFFFF"/>
                </a:solidFill>
              </a:rPr>
              <a:pPr>
                <a:spcAft>
                  <a:spcPts val="600"/>
                </a:spcAft>
              </a:pPr>
              <a:t>41</a:t>
            </a:fld>
            <a:endParaRPr lang="en-US">
              <a:solidFill>
                <a:srgbClr val="FFFFFF"/>
              </a:solidFill>
            </a:endParaRPr>
          </a:p>
        </p:txBody>
      </p:sp>
    </p:spTree>
    <p:extLst>
      <p:ext uri="{BB962C8B-B14F-4D97-AF65-F5344CB8AC3E}">
        <p14:creationId xmlns:p14="http://schemas.microsoft.com/office/powerpoint/2010/main" val="838411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6" name="Group 7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7" name="Freeform: Shape 7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8" name="Freeform: Shape 7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9" name="Freeform: Shape 7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Freeform: Shape 8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88"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90"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1"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2"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3"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95" name="Rectangle 9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6209740" y="1122363"/>
            <a:ext cx="5066592" cy="1978346"/>
          </a:xfrm>
        </p:spPr>
        <p:txBody>
          <a:bodyPr vert="horz" lIns="91440" tIns="45720" rIns="91440" bIns="45720" rtlCol="0" anchor="b">
            <a:normAutofit/>
          </a:bodyPr>
          <a:lstStyle/>
          <a:p>
            <a:r>
              <a:rPr lang="en-US" sz="4000"/>
              <a:t>Q&amp;A</a:t>
            </a:r>
          </a:p>
        </p:txBody>
      </p:sp>
      <p:pic>
        <p:nvPicPr>
          <p:cNvPr id="23" name="Picture 22" descr="Magnifying glass and question mark">
            <a:extLst>
              <a:ext uri="{FF2B5EF4-FFF2-40B4-BE49-F238E27FC236}">
                <a16:creationId xmlns:a16="http://schemas.microsoft.com/office/drawing/2014/main" id="{E67EAA74-EB23-4616-C9DE-3D2BF87AAC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24" y="10"/>
            <a:ext cx="5669280" cy="6857990"/>
          </a:xfrm>
          <a:prstGeom prst="rect">
            <a:avLst/>
          </a:prstGeom>
        </p:spPr>
      </p:pic>
      <p:sp>
        <p:nvSpPr>
          <p:cNvPr id="97" name="Freeform: Shape 96">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2838"/>
            <a:ext cx="3342291" cy="960875"/>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9" name="Group 98">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00" name="Freeform: Shape 99">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1" name="Freeform: Shape 100">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2" name="Freeform: Shape 101">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3"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4"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9740" y="3267662"/>
            <a:ext cx="972241" cy="45718"/>
            <a:chOff x="4886325" y="3371754"/>
            <a:chExt cx="2418492" cy="113728"/>
          </a:xfrm>
          <a:solidFill>
            <a:schemeClr val="accent1"/>
          </a:solidFill>
        </p:grpSpPr>
        <p:sp>
          <p:nvSpPr>
            <p:cNvPr id="109"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0"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1"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2"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3"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4"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Slide Number Placeholder 2">
            <a:extLst>
              <a:ext uri="{FF2B5EF4-FFF2-40B4-BE49-F238E27FC236}">
                <a16:creationId xmlns:a16="http://schemas.microsoft.com/office/drawing/2014/main" id="{59D07CA5-1202-4A47-10F1-A51E57ADE7B3}"/>
              </a:ext>
            </a:extLst>
          </p:cNvPr>
          <p:cNvSpPr>
            <a:spLocks noGrp="1"/>
          </p:cNvSpPr>
          <p:nvPr>
            <p:ph type="sldNum" sz="quarter" idx="12"/>
          </p:nvPr>
        </p:nvSpPr>
        <p:spPr/>
        <p:txBody>
          <a:bodyPr/>
          <a:lstStyle/>
          <a:p>
            <a:fld id="{E1076ED0-0DB3-4879-AAE5-5C20D22C1DF4}" type="slidenum">
              <a:rPr lang="en-US" smtClean="0"/>
              <a:t>42</a:t>
            </a:fld>
            <a:endParaRPr lang="en-US"/>
          </a:p>
        </p:txBody>
      </p:sp>
    </p:spTree>
    <p:extLst>
      <p:ext uri="{BB962C8B-B14F-4D97-AF65-F5344CB8AC3E}">
        <p14:creationId xmlns:p14="http://schemas.microsoft.com/office/powerpoint/2010/main" val="232663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775402"/>
            <a:ext cx="5512288" cy="1739355"/>
          </a:xfrm>
        </p:spPr>
        <p:txBody>
          <a:bodyPr anchor="t">
            <a:normAutofit/>
          </a:bodyPr>
          <a:lstStyle/>
          <a:p>
            <a:r>
              <a:rPr lang="en-US" dirty="0"/>
              <a:t>Interactive Topographical Mapping (ITM) System</a:t>
            </a:r>
          </a:p>
        </p:txBody>
      </p:sp>
      <p:grpSp>
        <p:nvGrpSpPr>
          <p:cNvPr id="137"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38"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9"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0"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41"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42"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3"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6444040" y="1114691"/>
            <a:ext cx="4159233" cy="1396237"/>
          </a:xfrm>
        </p:spPr>
        <p:txBody>
          <a:bodyPr vert="horz" lIns="91440" tIns="45720" rIns="91440" bIns="45720" rtlCol="0">
            <a:normAutofit/>
          </a:bodyPr>
          <a:lstStyle/>
          <a:p>
            <a:r>
              <a:rPr lang="en-US" dirty="0">
                <a:ea typeface="+mn-lt"/>
                <a:cs typeface="+mn-lt"/>
              </a:rPr>
              <a:t>Real-time, interactive 3D visualizations of terrains based on Digital Elevation Models (DEMs)</a:t>
            </a:r>
            <a:endParaRPr lang="en-US"/>
          </a:p>
          <a:p>
            <a:pPr lvl="0"/>
            <a:endParaRPr lang="en-US"/>
          </a:p>
        </p:txBody>
      </p:sp>
      <p:pic>
        <p:nvPicPr>
          <p:cNvPr id="7" name="Picture 7" descr="3D rendering of the world map in white stone">
            <a:extLst>
              <a:ext uri="{FF2B5EF4-FFF2-40B4-BE49-F238E27FC236}">
                <a16:creationId xmlns:a16="http://schemas.microsoft.com/office/drawing/2014/main" id="{0189E107-765F-E010-9553-2939A8E5A1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67996" y="2865265"/>
            <a:ext cx="6110356" cy="3988907"/>
          </a:xfrm>
          <a:prstGeom prst="rect">
            <a:avLst/>
          </a:prstGeom>
        </p:spPr>
      </p:pic>
      <p:pic>
        <p:nvPicPr>
          <p:cNvPr id="4" name="Picture 5" descr="A picture containing sky, outdoor, mountain, nature&#10;&#10;Description automatically generated">
            <a:extLst>
              <a:ext uri="{FF2B5EF4-FFF2-40B4-BE49-F238E27FC236}">
                <a16:creationId xmlns:a16="http://schemas.microsoft.com/office/drawing/2014/main" id="{69F6C8C6-437B-1234-9316-6E771C7BD71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24" y="2865265"/>
            <a:ext cx="6110356" cy="3988907"/>
          </a:xfrm>
          <a:prstGeom prst="rect">
            <a:avLst/>
          </a:prstGeom>
        </p:spPr>
      </p:pic>
      <p:sp>
        <p:nvSpPr>
          <p:cNvPr id="5" name="Slide Number Placeholder 4">
            <a:extLst>
              <a:ext uri="{FF2B5EF4-FFF2-40B4-BE49-F238E27FC236}">
                <a16:creationId xmlns:a16="http://schemas.microsoft.com/office/drawing/2014/main" id="{6E84B22F-D69C-F78E-3C64-D4C9F6649A52}"/>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2160872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7002634" y="787068"/>
            <a:ext cx="4206649" cy="1455091"/>
          </a:xfrm>
        </p:spPr>
        <p:txBody>
          <a:bodyPr>
            <a:normAutofit/>
          </a:bodyPr>
          <a:lstStyle/>
          <a:p>
            <a:r>
              <a:rPr lang="en-US" dirty="0"/>
              <a:t>Digital Elevation Models</a:t>
            </a:r>
          </a:p>
        </p:txBody>
      </p:sp>
      <p:pic>
        <p:nvPicPr>
          <p:cNvPr id="4" name="Picture 4">
            <a:extLst>
              <a:ext uri="{FF2B5EF4-FFF2-40B4-BE49-F238E27FC236}">
                <a16:creationId xmlns:a16="http://schemas.microsoft.com/office/drawing/2014/main" id="{DD332DFB-7A15-51D8-3063-DC32D5BB71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5440" y="629777"/>
            <a:ext cx="3705348" cy="2667851"/>
          </a:xfrm>
          <a:prstGeom prst="rect">
            <a:avLst/>
          </a:prstGeom>
        </p:spPr>
      </p:pic>
      <p:sp>
        <p:nvSpPr>
          <p:cNvPr id="70" name="Freeform: Shape 6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02634" y="2585111"/>
            <a:ext cx="972241" cy="45718"/>
            <a:chOff x="4886325" y="3371754"/>
            <a:chExt cx="2418492" cy="113728"/>
          </a:xfrm>
          <a:solidFill>
            <a:schemeClr val="accent1"/>
          </a:solidFill>
        </p:grpSpPr>
        <p:sp>
          <p:nvSpPr>
            <p:cNvPr id="7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6" name="Picture 6">
            <a:extLst>
              <a:ext uri="{FF2B5EF4-FFF2-40B4-BE49-F238E27FC236}">
                <a16:creationId xmlns:a16="http://schemas.microsoft.com/office/drawing/2014/main" id="{47722ABD-50F8-311A-444A-966B14E9AD4A}"/>
              </a:ext>
            </a:extLst>
          </p:cNvPr>
          <p:cNvPicPr>
            <a:picLocks noChangeAspect="1"/>
          </p:cNvPicPr>
          <p:nvPr/>
        </p:nvPicPr>
        <p:blipFill>
          <a:blip r:embed="rId3"/>
          <a:stretch>
            <a:fillRect/>
          </a:stretch>
        </p:blipFill>
        <p:spPr>
          <a:xfrm>
            <a:off x="913002" y="3546397"/>
            <a:ext cx="4990224" cy="2667851"/>
          </a:xfrm>
          <a:prstGeom prst="rect">
            <a:avLst/>
          </a:prstGeom>
        </p:spPr>
      </p:pic>
      <p:sp>
        <p:nvSpPr>
          <p:cNvPr id="3" name="Content Placeholder"/>
          <p:cNvSpPr>
            <a:spLocks noGrp="1"/>
          </p:cNvSpPr>
          <p:nvPr>
            <p:ph idx="1"/>
          </p:nvPr>
        </p:nvSpPr>
        <p:spPr>
          <a:xfrm>
            <a:off x="7002634" y="3064859"/>
            <a:ext cx="4527035" cy="1906367"/>
          </a:xfrm>
        </p:spPr>
        <p:txBody>
          <a:bodyPr vert="horz" lIns="91440" tIns="45720" rIns="91440" bIns="45720" rtlCol="0" anchor="t">
            <a:normAutofit/>
          </a:bodyPr>
          <a:lstStyle/>
          <a:p>
            <a:r>
              <a:rPr lang="en-US" dirty="0"/>
              <a:t>Visual representation of the Earth's surface, including information about the shape and elevation of the terrain</a:t>
            </a:r>
            <a:endParaRPr lang="en-US"/>
          </a:p>
          <a:p>
            <a:pPr lvl="0"/>
            <a:endParaRPr lang="en-US"/>
          </a:p>
        </p:txBody>
      </p:sp>
      <p:sp>
        <p:nvSpPr>
          <p:cNvPr id="5" name="Slide Number Placeholder 4">
            <a:extLst>
              <a:ext uri="{FF2B5EF4-FFF2-40B4-BE49-F238E27FC236}">
                <a16:creationId xmlns:a16="http://schemas.microsoft.com/office/drawing/2014/main" id="{6E84B22F-D69C-F78E-3C64-D4C9F6649A52}"/>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smtClean="0"/>
              <a:pPr>
                <a:spcAft>
                  <a:spcPts val="600"/>
                </a:spcAft>
              </a:pPr>
              <a:t>6</a:t>
            </a:fld>
            <a:endParaRPr lang="en-US"/>
          </a:p>
        </p:txBody>
      </p:sp>
    </p:spTree>
    <p:extLst>
      <p:ext uri="{BB962C8B-B14F-4D97-AF65-F5344CB8AC3E}">
        <p14:creationId xmlns:p14="http://schemas.microsoft.com/office/powerpoint/2010/main" val="2468423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950173" cy="1455091"/>
          </a:xfrm>
        </p:spPr>
        <p:txBody>
          <a:bodyPr>
            <a:normAutofit/>
          </a:bodyPr>
          <a:lstStyle/>
          <a:p>
            <a:r>
              <a:rPr lang="en-US" sz="3300"/>
              <a:t>Existing Terrain Visualization Systems</a:t>
            </a:r>
          </a:p>
        </p:txBody>
      </p:sp>
      <p:sp>
        <p:nvSpPr>
          <p:cNvPr id="98" name="Freeform: Shape 9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0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4">
            <a:extLst>
              <a:ext uri="{FF2B5EF4-FFF2-40B4-BE49-F238E27FC236}">
                <a16:creationId xmlns:a16="http://schemas.microsoft.com/office/drawing/2014/main" id="{620D3EA6-B1BE-32B2-9913-E033FF3614C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02404" y="564012"/>
            <a:ext cx="5606888" cy="5677185"/>
          </a:xfrm>
          <a:prstGeom prst="rect">
            <a:avLst/>
          </a:prstGeom>
        </p:spPr>
      </p:pic>
      <p:sp>
        <p:nvSpPr>
          <p:cNvPr id="108" name="Freeform: Shape 107">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0" name="Group 109">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1" name="Freeform: Shape 110">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2" name="Freeform: Shape 111">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3" name="Freeform: Shape 112">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4"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5"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6"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Slide Number Placeholder 90">
            <a:extLst>
              <a:ext uri="{FF2B5EF4-FFF2-40B4-BE49-F238E27FC236}">
                <a16:creationId xmlns:a16="http://schemas.microsoft.com/office/drawing/2014/main" id="{4578A91F-5B3F-41DE-EC51-F8CB6868D443}"/>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a:solidFill>
                  <a:srgbClr val="595959"/>
                </a:solidFill>
              </a:rPr>
              <a:pPr>
                <a:spcAft>
                  <a:spcPts val="600"/>
                </a:spcAft>
              </a:pPr>
              <a:t>7</a:t>
            </a:fld>
            <a:endParaRPr lang="en-US">
              <a:solidFill>
                <a:srgbClr val="595959"/>
              </a:solidFill>
            </a:endParaRPr>
          </a:p>
        </p:txBody>
      </p:sp>
      <p:graphicFrame>
        <p:nvGraphicFramePr>
          <p:cNvPr id="33" name="Content Placeholder">
            <a:extLst>
              <a:ext uri="{FF2B5EF4-FFF2-40B4-BE49-F238E27FC236}">
                <a16:creationId xmlns:a16="http://schemas.microsoft.com/office/drawing/2014/main" id="{4185BCA2-151E-6DC5-98F0-B452676A4AF4}"/>
              </a:ext>
            </a:extLst>
          </p:cNvPr>
          <p:cNvGraphicFramePr>
            <a:graphicFrameLocks noGrp="1"/>
          </p:cNvGraphicFramePr>
          <p:nvPr>
            <p:ph idx="1"/>
            <p:extLst>
              <p:ext uri="{D42A27DB-BD31-4B8C-83A1-F6EECF244321}">
                <p14:modId xmlns:p14="http://schemas.microsoft.com/office/powerpoint/2010/main" val="198418266"/>
              </p:ext>
            </p:extLst>
          </p:nvPr>
        </p:nvGraphicFramePr>
        <p:xfrm>
          <a:off x="525717" y="2796427"/>
          <a:ext cx="4950173" cy="32745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1292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3" name="Rectangle 10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809785" y="787068"/>
            <a:ext cx="5386039" cy="1890665"/>
          </a:xfrm>
        </p:spPr>
        <p:txBody>
          <a:bodyPr anchor="b">
            <a:normAutofit/>
          </a:bodyPr>
          <a:lstStyle/>
          <a:p>
            <a:r>
              <a:rPr lang="en-US" dirty="0"/>
              <a:t>Terrain Modeling in Tactical Operations</a:t>
            </a:r>
          </a:p>
        </p:txBody>
      </p:sp>
      <p:pic>
        <p:nvPicPr>
          <p:cNvPr id="7" name="Picture 7" descr="A picture containing person, person&#10;&#10;Description automatically generated">
            <a:extLst>
              <a:ext uri="{FF2B5EF4-FFF2-40B4-BE49-F238E27FC236}">
                <a16:creationId xmlns:a16="http://schemas.microsoft.com/office/drawing/2014/main" id="{52EA6FBF-D254-F100-D857-D99B1204287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637" y="10"/>
            <a:ext cx="5030847" cy="3428990"/>
          </a:xfrm>
          <a:prstGeom prst="rect">
            <a:avLst/>
          </a:prstGeom>
        </p:spPr>
      </p:pic>
      <p:grpSp>
        <p:nvGrpSpPr>
          <p:cNvPr id="134" name="Graphic 78">
            <a:extLst>
              <a:ext uri="{FF2B5EF4-FFF2-40B4-BE49-F238E27FC236}">
                <a16:creationId xmlns:a16="http://schemas.microsoft.com/office/drawing/2014/main" id="{5E46079A-4648-465E-9D1A-479174C99F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09785" y="3092185"/>
            <a:ext cx="972241" cy="45718"/>
            <a:chOff x="4886325" y="3371754"/>
            <a:chExt cx="2418492" cy="113728"/>
          </a:xfrm>
          <a:solidFill>
            <a:schemeClr val="accent1"/>
          </a:solidFill>
        </p:grpSpPr>
        <p:sp>
          <p:nvSpPr>
            <p:cNvPr id="113" name="Graphic 78">
              <a:extLst>
                <a:ext uri="{FF2B5EF4-FFF2-40B4-BE49-F238E27FC236}">
                  <a16:creationId xmlns:a16="http://schemas.microsoft.com/office/drawing/2014/main" id="{A3BA42E0-6D8E-44BF-AC6B-5FB25C200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5" name="Graphic 78">
              <a:extLst>
                <a:ext uri="{FF2B5EF4-FFF2-40B4-BE49-F238E27FC236}">
                  <a16:creationId xmlns:a16="http://schemas.microsoft.com/office/drawing/2014/main" id="{91EF6403-FD18-4EC0-840F-8F70F3494B3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5" name="Graphic 78">
                <a:extLst>
                  <a:ext uri="{FF2B5EF4-FFF2-40B4-BE49-F238E27FC236}">
                    <a16:creationId xmlns:a16="http://schemas.microsoft.com/office/drawing/2014/main" id="{92B6AD13-0D11-4C0C-A362-E048C9732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6" name="Graphic 78">
                <a:extLst>
                  <a:ext uri="{FF2B5EF4-FFF2-40B4-BE49-F238E27FC236}">
                    <a16:creationId xmlns:a16="http://schemas.microsoft.com/office/drawing/2014/main" id="{61DDD1A9-F0A4-4900-9DEF-F6B383361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7" name="Graphic 78">
                <a:extLst>
                  <a:ext uri="{FF2B5EF4-FFF2-40B4-BE49-F238E27FC236}">
                    <a16:creationId xmlns:a16="http://schemas.microsoft.com/office/drawing/2014/main" id="{F26977AE-F962-40FD-945B-D1E106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8" name="Graphic 78">
                <a:extLst>
                  <a:ext uri="{FF2B5EF4-FFF2-40B4-BE49-F238E27FC236}">
                    <a16:creationId xmlns:a16="http://schemas.microsoft.com/office/drawing/2014/main" id="{6078955A-1871-4463-B23D-8AD33984CD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20" name="Freeform: Shape 119">
            <a:extLst>
              <a:ext uri="{FF2B5EF4-FFF2-40B4-BE49-F238E27FC236}">
                <a16:creationId xmlns:a16="http://schemas.microsoft.com/office/drawing/2014/main" id="{62F1D297-74F5-4948-9655-BC87A30A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37" y="5738001"/>
            <a:ext cx="3892331" cy="1119999"/>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6" name="Group 121">
            <a:extLst>
              <a:ext uri="{FF2B5EF4-FFF2-40B4-BE49-F238E27FC236}">
                <a16:creationId xmlns:a16="http://schemas.microsoft.com/office/drawing/2014/main" id="{756DB040-BB4B-446D-9172-7253A5660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520" y="5268428"/>
            <a:ext cx="886141" cy="802496"/>
            <a:chOff x="10948005" y="3272152"/>
            <a:chExt cx="868640" cy="786648"/>
          </a:xfrm>
          <a:solidFill>
            <a:schemeClr val="accent1"/>
          </a:solidFill>
        </p:grpSpPr>
        <p:sp>
          <p:nvSpPr>
            <p:cNvPr id="123" name="Freeform: Shape 122">
              <a:extLst>
                <a:ext uri="{FF2B5EF4-FFF2-40B4-BE49-F238E27FC236}">
                  <a16:creationId xmlns:a16="http://schemas.microsoft.com/office/drawing/2014/main" id="{58AE7480-26E8-4D60-9ABF-DF801570B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7" name="Freeform: Shape 123">
              <a:extLst>
                <a:ext uri="{FF2B5EF4-FFF2-40B4-BE49-F238E27FC236}">
                  <a16:creationId xmlns:a16="http://schemas.microsoft.com/office/drawing/2014/main" id="{3644645D-B360-4E3D-A96A-6D9CE4F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5" name="Freeform: Shape 124">
              <a:extLst>
                <a:ext uri="{FF2B5EF4-FFF2-40B4-BE49-F238E27FC236}">
                  <a16:creationId xmlns:a16="http://schemas.microsoft.com/office/drawing/2014/main" id="{E99C8E1E-3260-4E6A-83CA-933468316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6" name="Graphic 12">
              <a:extLst>
                <a:ext uri="{FF2B5EF4-FFF2-40B4-BE49-F238E27FC236}">
                  <a16:creationId xmlns:a16="http://schemas.microsoft.com/office/drawing/2014/main" id="{3A551C21-5423-4320-86B3-CA6956E70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7" name="Graphic 15">
              <a:extLst>
                <a:ext uri="{FF2B5EF4-FFF2-40B4-BE49-F238E27FC236}">
                  <a16:creationId xmlns:a16="http://schemas.microsoft.com/office/drawing/2014/main" id="{6D1A9E3F-8323-45A6-B267-8EA6B1A00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8" name="Graphic 15">
              <a:extLst>
                <a:ext uri="{FF2B5EF4-FFF2-40B4-BE49-F238E27FC236}">
                  <a16:creationId xmlns:a16="http://schemas.microsoft.com/office/drawing/2014/main" id="{F4049F71-8749-4860-8F6D-611D459A9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89D62868-92E4-42DF-9CF9-A9190CC14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p:cNvSpPr>
            <a:spLocks noGrp="1"/>
          </p:cNvSpPr>
          <p:nvPr>
            <p:ph idx="1"/>
          </p:nvPr>
        </p:nvSpPr>
        <p:spPr>
          <a:xfrm>
            <a:off x="5809785" y="3429000"/>
            <a:ext cx="5386039" cy="2641930"/>
          </a:xfrm>
        </p:spPr>
        <p:txBody>
          <a:bodyPr vert="horz" lIns="91440" tIns="45720" rIns="91440" bIns="45720" rtlCol="0" anchor="t">
            <a:normAutofit/>
          </a:bodyPr>
          <a:lstStyle/>
          <a:p>
            <a:r>
              <a:rPr lang="en-US" dirty="0"/>
              <a:t>Tactical Military operations</a:t>
            </a:r>
          </a:p>
          <a:p>
            <a:endParaRPr lang="en-US" dirty="0"/>
          </a:p>
          <a:p>
            <a:r>
              <a:rPr lang="en-US" dirty="0"/>
              <a:t>Wildfire response: </a:t>
            </a:r>
          </a:p>
          <a:p>
            <a:pPr marL="342900" indent="-342900">
              <a:buFont typeface="Calibri" panose="020B0604020202020204" pitchFamily="34" charset="0"/>
              <a:buChar char="-"/>
            </a:pPr>
            <a:r>
              <a:rPr lang="en-US" dirty="0"/>
              <a:t>Wildland Fire Coordination Association's Fire Map</a:t>
            </a:r>
            <a:endParaRPr lang="en-US"/>
          </a:p>
        </p:txBody>
      </p:sp>
      <p:sp>
        <p:nvSpPr>
          <p:cNvPr id="8" name="Slide Number Placeholder 7">
            <a:extLst>
              <a:ext uri="{FF2B5EF4-FFF2-40B4-BE49-F238E27FC236}">
                <a16:creationId xmlns:a16="http://schemas.microsoft.com/office/drawing/2014/main" id="{FC4B0F74-C9EC-B0BB-FABD-A6BFF489118D}"/>
              </a:ext>
            </a:extLst>
          </p:cNvPr>
          <p:cNvSpPr>
            <a:spLocks noGrp="1"/>
          </p:cNvSpPr>
          <p:nvPr>
            <p:ph type="sldNum" sz="quarter" idx="12"/>
          </p:nvPr>
        </p:nvSpPr>
        <p:spPr>
          <a:xfrm>
            <a:off x="11655367" y="6356350"/>
            <a:ext cx="529809" cy="365125"/>
          </a:xfrm>
        </p:spPr>
        <p:txBody>
          <a:bodyPr>
            <a:normAutofit/>
          </a:bodyPr>
          <a:lstStyle/>
          <a:p>
            <a:pPr>
              <a:spcAft>
                <a:spcPts val="600"/>
              </a:spcAft>
            </a:pPr>
            <a:fld id="{E1076ED0-0DB3-4879-AAE5-5C20D22C1DF4}" type="slidenum">
              <a:rPr lang="en-US" smtClean="0"/>
              <a:pPr>
                <a:spcAft>
                  <a:spcPts val="600"/>
                </a:spcAft>
              </a:pPr>
              <a:t>8</a:t>
            </a:fld>
            <a:endParaRPr lang="en-US"/>
          </a:p>
        </p:txBody>
      </p:sp>
      <p:pic>
        <p:nvPicPr>
          <p:cNvPr id="5" name="Picture 6" descr="Map&#10;&#10;Description automatically generated">
            <a:extLst>
              <a:ext uri="{FF2B5EF4-FFF2-40B4-BE49-F238E27FC236}">
                <a16:creationId xmlns:a16="http://schemas.microsoft.com/office/drawing/2014/main" id="{38D0E571-D19D-3AE7-F5A5-1D1D2BAD15F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
          <a:stretch/>
        </p:blipFill>
        <p:spPr>
          <a:xfrm>
            <a:off x="-9637" y="3429000"/>
            <a:ext cx="5030847" cy="3429000"/>
          </a:xfrm>
          <a:prstGeom prst="rect">
            <a:avLst/>
          </a:prstGeom>
        </p:spPr>
      </p:pic>
    </p:spTree>
    <p:extLst>
      <p:ext uri="{BB962C8B-B14F-4D97-AF65-F5344CB8AC3E}">
        <p14:creationId xmlns:p14="http://schemas.microsoft.com/office/powerpoint/2010/main" val="362341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17871" y="976160"/>
            <a:ext cx="4767930" cy="1848734"/>
          </a:xfrm>
        </p:spPr>
        <p:txBody>
          <a:bodyPr>
            <a:normAutofit/>
          </a:bodyPr>
          <a:lstStyle/>
          <a:p>
            <a:r>
              <a:rPr lang="en-US" dirty="0"/>
              <a:t>Summary and Observations (1)</a:t>
            </a:r>
          </a:p>
        </p:txBody>
      </p:sp>
      <p:sp>
        <p:nvSpPr>
          <p:cNvPr id="38" name="Freeform: Shape 37">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17871" y="3299404"/>
            <a:ext cx="4767930" cy="2745750"/>
          </a:xfrm>
        </p:spPr>
        <p:txBody>
          <a:bodyPr vert="horz" lIns="91440" tIns="45720" rIns="91440" bIns="45720" rtlCol="0" anchor="t">
            <a:normAutofit/>
          </a:bodyPr>
          <a:lstStyle/>
          <a:p>
            <a:pPr>
              <a:lnSpc>
                <a:spcPct val="100000"/>
              </a:lnSpc>
            </a:pPr>
            <a:r>
              <a:rPr lang="en-US" sz="1700" dirty="0">
                <a:ea typeface="+mn-lt"/>
                <a:cs typeface="+mn-lt"/>
              </a:rPr>
              <a:t>Terrain visualization can become an indispensable tool in real-world scenarios</a:t>
            </a:r>
            <a:endParaRPr lang="en-US" dirty="0"/>
          </a:p>
          <a:p>
            <a:pPr marL="285750" indent="-285750">
              <a:lnSpc>
                <a:spcPct val="100000"/>
              </a:lnSpc>
              <a:buFont typeface="Calibri" panose="020B0604020202020204" pitchFamily="34" charset="0"/>
              <a:buChar char="-"/>
            </a:pPr>
            <a:r>
              <a:rPr lang="en-US" sz="1700" dirty="0">
                <a:ea typeface="+mn-lt"/>
                <a:cs typeface="+mn-lt"/>
              </a:rPr>
              <a:t>Emergency response operations</a:t>
            </a:r>
          </a:p>
          <a:p>
            <a:pPr marL="285750" indent="-285750">
              <a:lnSpc>
                <a:spcPct val="100000"/>
              </a:lnSpc>
              <a:buFont typeface="Calibri" panose="020B0604020202020204" pitchFamily="34" charset="0"/>
              <a:buChar char="-"/>
            </a:pPr>
            <a:r>
              <a:rPr lang="en-US" sz="1700" dirty="0">
                <a:ea typeface="+mn-lt"/>
                <a:cs typeface="+mn-lt"/>
              </a:rPr>
              <a:t>Urban planning</a:t>
            </a:r>
          </a:p>
          <a:p>
            <a:pPr marL="285750" indent="-285750">
              <a:lnSpc>
                <a:spcPct val="100000"/>
              </a:lnSpc>
              <a:buFont typeface="Calibri" panose="020B0604020202020204" pitchFamily="34" charset="0"/>
              <a:buChar char="-"/>
            </a:pPr>
            <a:r>
              <a:rPr lang="en-US" sz="1700" dirty="0">
                <a:ea typeface="+mn-lt"/>
                <a:cs typeface="+mn-lt"/>
              </a:rPr>
              <a:t>Environmental management</a:t>
            </a:r>
          </a:p>
          <a:p>
            <a:pPr marL="285750" indent="-285750">
              <a:lnSpc>
                <a:spcPct val="100000"/>
              </a:lnSpc>
              <a:buFont typeface="Calibri" panose="020B0604020202020204" pitchFamily="34" charset="0"/>
              <a:buChar char="-"/>
            </a:pPr>
            <a:r>
              <a:rPr lang="en-US" sz="1700" dirty="0">
                <a:ea typeface="+mn-lt"/>
                <a:cs typeface="+mn-lt"/>
              </a:rPr>
              <a:t>Military training</a:t>
            </a:r>
            <a:endParaRPr lang="en-US" sz="1700" dirty="0"/>
          </a:p>
        </p:txBody>
      </p:sp>
      <p:pic>
        <p:nvPicPr>
          <p:cNvPr id="4" name="Picture 4">
            <a:extLst>
              <a:ext uri="{FF2B5EF4-FFF2-40B4-BE49-F238E27FC236}">
                <a16:creationId xmlns:a16="http://schemas.microsoft.com/office/drawing/2014/main" id="{D599E999-567E-CD87-2823-2FF39E3B1FF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2"/>
          <a:stretch/>
        </p:blipFill>
        <p:spPr>
          <a:xfrm>
            <a:off x="5980742" y="565167"/>
            <a:ext cx="5654663" cy="5654663"/>
          </a:xfrm>
          <a:prstGeom prst="rect">
            <a:avLst/>
          </a:prstGeom>
        </p:spPr>
      </p:pic>
      <p:sp>
        <p:nvSpPr>
          <p:cNvPr id="48" name="Freeform: Shape 47">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4951350"/>
            <a:ext cx="4292956" cy="1927671"/>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0" name="Group 49">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3">
              <a:lumMod val="60000"/>
              <a:lumOff val="40000"/>
            </a:schemeClr>
          </a:solidFill>
        </p:grpSpPr>
        <p:sp>
          <p:nvSpPr>
            <p:cNvPr id="51" name="Freeform: Shape 50">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ABC7ABD7-50FE-B059-0BE2-64EC643A394B}"/>
              </a:ext>
            </a:extLst>
          </p:cNvPr>
          <p:cNvSpPr>
            <a:spLocks noGrp="1"/>
          </p:cNvSpPr>
          <p:nvPr>
            <p:ph type="sldNum" sz="quarter" idx="12"/>
          </p:nvPr>
        </p:nvSpPr>
        <p:spPr/>
        <p:txBody>
          <a:bodyPr/>
          <a:lstStyle/>
          <a:p>
            <a:fld id="{E1076ED0-0DB3-4879-AAE5-5C20D22C1DF4}" type="slidenum">
              <a:rPr lang="en-US" smtClean="0"/>
              <a:t>9</a:t>
            </a:fld>
            <a:endParaRPr lang="en-US"/>
          </a:p>
        </p:txBody>
      </p:sp>
    </p:spTree>
    <p:extLst>
      <p:ext uri="{BB962C8B-B14F-4D97-AF65-F5344CB8AC3E}">
        <p14:creationId xmlns:p14="http://schemas.microsoft.com/office/powerpoint/2010/main" val="28735918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oca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3.xml><?xml version="1.0" encoding="utf-8"?>
<a:theme xmlns:a="http://schemas.openxmlformats.org/drawingml/2006/main" name="Roca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4.xml><?xml version="1.0" encoding="utf-8"?>
<a:theme xmlns:a="http://schemas.openxmlformats.org/drawingml/2006/main" name="Roca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2100</Words>
  <Application>Microsoft Office PowerPoint</Application>
  <PresentationFormat>Widescreen</PresentationFormat>
  <Paragraphs>377</Paragraphs>
  <Slides>42</Slides>
  <Notes>13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42</vt:i4>
      </vt:variant>
    </vt:vector>
  </HeadingPairs>
  <TitlesOfParts>
    <vt:vector size="55" baseType="lpstr">
      <vt:lpstr>Arial,Sans-Serif</vt:lpstr>
      <vt:lpstr>Arial</vt:lpstr>
      <vt:lpstr>Avenir Next LT Pro</vt:lpstr>
      <vt:lpstr>Avenir Next LT Pro Light</vt:lpstr>
      <vt:lpstr>Calibri</vt:lpstr>
      <vt:lpstr>Calibri Light</vt:lpstr>
      <vt:lpstr>Georgia Pro Semibold</vt:lpstr>
      <vt:lpstr>Segoe UI</vt:lpstr>
      <vt:lpstr>Wingdings</vt:lpstr>
      <vt:lpstr>office theme</vt:lpstr>
      <vt:lpstr>RocaVTI</vt:lpstr>
      <vt:lpstr>RocaVTI</vt:lpstr>
      <vt:lpstr>RocaVTI</vt:lpstr>
      <vt:lpstr>Enhancing Search and Rescue Operations:  A Pragmatic Application of User-Centered Development</vt:lpstr>
      <vt:lpstr>Contents</vt:lpstr>
      <vt:lpstr>Introduction</vt:lpstr>
      <vt:lpstr>Background</vt:lpstr>
      <vt:lpstr>Interactive Topographical Mapping (ITM) System</vt:lpstr>
      <vt:lpstr>Digital Elevation Models</vt:lpstr>
      <vt:lpstr>Existing Terrain Visualization Systems</vt:lpstr>
      <vt:lpstr>Terrain Modeling in Tactical Operations</vt:lpstr>
      <vt:lpstr>Summary and Observations (1)</vt:lpstr>
      <vt:lpstr>Progress</vt:lpstr>
      <vt:lpstr>VR System Design Specifications</vt:lpstr>
      <vt:lpstr>Delivered VR System</vt:lpstr>
      <vt:lpstr>Evaluating Project Deliverables</vt:lpstr>
      <vt:lpstr>End-User Feedback and Reflection (2)</vt:lpstr>
      <vt:lpstr>Progress</vt:lpstr>
      <vt:lpstr>User Centered Design Pivot</vt:lpstr>
      <vt:lpstr>User-Centered Design Approach: Overview and Project Goals</vt:lpstr>
      <vt:lpstr>UCD Pivot Reflections  (3)</vt:lpstr>
      <vt:lpstr>Progress</vt:lpstr>
      <vt:lpstr>Search and Rescue (SAR)</vt:lpstr>
      <vt:lpstr>From End-User (Director, Washington State SAR Planning Unit)</vt:lpstr>
      <vt:lpstr>Problem Statement</vt:lpstr>
      <vt:lpstr>Solution Requirement</vt:lpstr>
      <vt:lpstr>Software Solution Pipeline</vt:lpstr>
      <vt:lpstr>Data Filtering</vt:lpstr>
      <vt:lpstr>Algorithm Design</vt:lpstr>
      <vt:lpstr>Algorithm Verification</vt:lpstr>
      <vt:lpstr>Modular Architecture</vt:lpstr>
      <vt:lpstr>UI Evolution -- CLI</vt:lpstr>
      <vt:lpstr>Final Deliverable -- CLI</vt:lpstr>
      <vt:lpstr>UI Evolution -- GUI</vt:lpstr>
      <vt:lpstr>Final Deliverable -- GUI</vt:lpstr>
      <vt:lpstr>User Support</vt:lpstr>
      <vt:lpstr>Results</vt:lpstr>
      <vt:lpstr>Testimonial</vt:lpstr>
      <vt:lpstr>UCD Reflections (4)</vt:lpstr>
      <vt:lpstr>Progress</vt:lpstr>
      <vt:lpstr>Limitations</vt:lpstr>
      <vt:lpstr>Future Work</vt:lpstr>
      <vt:lpstr>Conclusion</vt:lpstr>
      <vt:lpstr>Acknowledgements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Tyler Choi</cp:lastModifiedBy>
  <cp:revision>1720</cp:revision>
  <dcterms:created xsi:type="dcterms:W3CDTF">2023-05-26T18:51:33Z</dcterms:created>
  <dcterms:modified xsi:type="dcterms:W3CDTF">2023-06-05T18:07:52Z</dcterms:modified>
</cp:coreProperties>
</file>